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32"/>
  </p:notesMasterIdLst>
  <p:sldIdLst>
    <p:sldId id="256" r:id="rId2"/>
    <p:sldId id="329" r:id="rId3"/>
    <p:sldId id="332" r:id="rId4"/>
    <p:sldId id="330" r:id="rId5"/>
    <p:sldId id="331" r:id="rId6"/>
    <p:sldId id="342" r:id="rId7"/>
    <p:sldId id="333" r:id="rId8"/>
    <p:sldId id="335" r:id="rId9"/>
    <p:sldId id="336" r:id="rId10"/>
    <p:sldId id="337" r:id="rId11"/>
    <p:sldId id="344" r:id="rId12"/>
    <p:sldId id="345" r:id="rId13"/>
    <p:sldId id="346" r:id="rId14"/>
    <p:sldId id="347" r:id="rId15"/>
    <p:sldId id="348" r:id="rId16"/>
    <p:sldId id="349" r:id="rId17"/>
    <p:sldId id="350" r:id="rId18"/>
    <p:sldId id="351" r:id="rId19"/>
    <p:sldId id="352" r:id="rId20"/>
    <p:sldId id="354" r:id="rId21"/>
    <p:sldId id="355" r:id="rId22"/>
    <p:sldId id="356" r:id="rId23"/>
    <p:sldId id="357" r:id="rId24"/>
    <p:sldId id="358" r:id="rId25"/>
    <p:sldId id="353" r:id="rId26"/>
    <p:sldId id="359" r:id="rId27"/>
    <p:sldId id="339" r:id="rId28"/>
    <p:sldId id="341" r:id="rId29"/>
    <p:sldId id="334" r:id="rId30"/>
    <p:sldId id="343" r:id="rId31"/>
  </p:sldIdLst>
  <p:sldSz cx="9144000" cy="5143500" type="screen16x9"/>
  <p:notesSz cx="6858000" cy="9144000"/>
  <p:embeddedFontLst>
    <p:embeddedFont>
      <p:font typeface="Abel" panose="02000506030000020004" pitchFamily="2" charset="0"/>
      <p:regular r:id="rId33"/>
    </p:embeddedFont>
    <p:embeddedFont>
      <p:font typeface="Calibri" panose="020F0502020204030204" pitchFamily="34" charset="0"/>
      <p:regular r:id="rId34"/>
      <p:bold r:id="rId35"/>
      <p:italic r:id="rId36"/>
      <p:boldItalic r:id="rId37"/>
    </p:embeddedFont>
    <p:embeddedFont>
      <p:font typeface="Fjalla One" panose="02000506040000020004" pitchFamily="2" charset="0"/>
      <p:regular r:id="rId38"/>
    </p:embeddedFont>
    <p:embeddedFont>
      <p:font typeface="Nunito Sans Black" pitchFamily="2" charset="0"/>
      <p:bold r:id="rId39"/>
      <p:boldItalic r:id="rId40"/>
    </p:embeddedFont>
    <p:embeddedFont>
      <p:font typeface="Saira SemiCondensed SemiBold"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BDB5E3-2054-4FE5-B560-170EAD6FC8AA}">
  <a:tblStyle styleId="{E8BDB5E3-2054-4FE5-B560-170EAD6FC8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ce1cdba95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ace1cdba95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77666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72045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9"/>
        <p:cNvGrpSpPr/>
        <p:nvPr/>
      </p:nvGrpSpPr>
      <p:grpSpPr>
        <a:xfrm>
          <a:off x="0" y="0"/>
          <a:ext cx="0" cy="0"/>
          <a:chOff x="0" y="0"/>
          <a:chExt cx="0" cy="0"/>
        </a:xfrm>
      </p:grpSpPr>
      <p:sp>
        <p:nvSpPr>
          <p:cNvPr id="3960" name="Google Shape;3960;gace1cdba95_0_67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1" name="Google Shape;3961;gace1cdba95_0_6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919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a:spLocks noGrp="1"/>
          </p:cNvSpPr>
          <p:nvPr>
            <p:ph type="ctrTitle"/>
          </p:nvPr>
        </p:nvSpPr>
        <p:spPr>
          <a:xfrm>
            <a:off x="695200" y="2610477"/>
            <a:ext cx="3871800" cy="1241400"/>
          </a:xfrm>
          <a:prstGeom prst="rect">
            <a:avLst/>
          </a:prstGeom>
          <a:noFill/>
          <a:ln>
            <a:noFill/>
          </a:ln>
        </p:spPr>
        <p:txBody>
          <a:bodyPr spcFirstLastPara="1" wrap="square" lIns="68575" tIns="34275" rIns="68575" bIns="34275" anchor="b" anchorCtr="0">
            <a:noAutofit/>
          </a:bodyPr>
          <a:lstStyle>
            <a:lvl1pPr lvl="0" rtl="0">
              <a:spcBef>
                <a:spcPts val="0"/>
              </a:spcBef>
              <a:spcAft>
                <a:spcPts val="0"/>
              </a:spcAft>
              <a:buSzPts val="4800"/>
              <a:buFont typeface="Advent Pro SemiBold"/>
              <a:buNone/>
              <a:defRPr sz="4300">
                <a:latin typeface="Saira SemiCondensed SemiBold"/>
                <a:ea typeface="Saira SemiCondensed SemiBold"/>
                <a:cs typeface="Saira SemiCondensed SemiBold"/>
                <a:sym typeface="Saira SemiCondensed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 name="Google Shape;12;p2"/>
          <p:cNvSpPr txBox="1">
            <a:spLocks noGrp="1"/>
          </p:cNvSpPr>
          <p:nvPr>
            <p:ph type="subTitle" idx="1"/>
          </p:nvPr>
        </p:nvSpPr>
        <p:spPr>
          <a:xfrm>
            <a:off x="695200" y="3729450"/>
            <a:ext cx="2095200" cy="5649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800"/>
              </a:spcBef>
              <a:spcAft>
                <a:spcPts val="0"/>
              </a:spcAft>
              <a:buClr>
                <a:schemeClr val="dk1"/>
              </a:buClr>
              <a:buSzPts val="1200"/>
              <a:buNone/>
              <a:defRPr>
                <a:solidFill>
                  <a:schemeClr val="dk1"/>
                </a:solidFill>
                <a:latin typeface="Abel"/>
                <a:ea typeface="Abel"/>
                <a:cs typeface="Abel"/>
                <a:sym typeface="Abel"/>
              </a:defRPr>
            </a:lvl1pPr>
            <a:lvl2pPr lvl="1" algn="ctr" rtl="0">
              <a:lnSpc>
                <a:spcPct val="90000"/>
              </a:lnSpc>
              <a:spcBef>
                <a:spcPts val="1600"/>
              </a:spcBef>
              <a:spcAft>
                <a:spcPts val="0"/>
              </a:spcAft>
              <a:buSzPts val="1500"/>
              <a:buNone/>
              <a:defRPr sz="1500"/>
            </a:lvl2pPr>
            <a:lvl3pPr lvl="2" algn="ctr" rtl="0">
              <a:lnSpc>
                <a:spcPct val="90000"/>
              </a:lnSpc>
              <a:spcBef>
                <a:spcPts val="1600"/>
              </a:spcBef>
              <a:spcAft>
                <a:spcPts val="0"/>
              </a:spcAft>
              <a:buSzPts val="1400"/>
              <a:buNone/>
              <a:defRPr sz="1400"/>
            </a:lvl3pPr>
            <a:lvl4pPr lvl="3" algn="ctr" rtl="0">
              <a:lnSpc>
                <a:spcPct val="90000"/>
              </a:lnSpc>
              <a:spcBef>
                <a:spcPts val="1600"/>
              </a:spcBef>
              <a:spcAft>
                <a:spcPts val="0"/>
              </a:spcAft>
              <a:buSzPts val="1200"/>
              <a:buNone/>
              <a:defRPr sz="1200"/>
            </a:lvl4pPr>
            <a:lvl5pPr lvl="4" algn="ctr" rtl="0">
              <a:lnSpc>
                <a:spcPct val="90000"/>
              </a:lnSpc>
              <a:spcBef>
                <a:spcPts val="1600"/>
              </a:spcBef>
              <a:spcAft>
                <a:spcPts val="0"/>
              </a:spcAft>
              <a:buSzPts val="1200"/>
              <a:buNone/>
              <a:defRPr sz="1200"/>
            </a:lvl5pPr>
            <a:lvl6pPr lvl="5" algn="ctr" rtl="0">
              <a:lnSpc>
                <a:spcPct val="90000"/>
              </a:lnSpc>
              <a:spcBef>
                <a:spcPts val="1600"/>
              </a:spcBef>
              <a:spcAft>
                <a:spcPts val="0"/>
              </a:spcAft>
              <a:buSzPts val="1200"/>
              <a:buNone/>
              <a:defRPr sz="1200"/>
            </a:lvl6pPr>
            <a:lvl7pPr lvl="6" algn="ctr" rtl="0">
              <a:lnSpc>
                <a:spcPct val="90000"/>
              </a:lnSpc>
              <a:spcBef>
                <a:spcPts val="1600"/>
              </a:spcBef>
              <a:spcAft>
                <a:spcPts val="0"/>
              </a:spcAft>
              <a:buSzPts val="1200"/>
              <a:buNone/>
              <a:defRPr sz="1200"/>
            </a:lvl7pPr>
            <a:lvl8pPr lvl="7" algn="ctr" rtl="0">
              <a:lnSpc>
                <a:spcPct val="90000"/>
              </a:lnSpc>
              <a:spcBef>
                <a:spcPts val="1600"/>
              </a:spcBef>
              <a:spcAft>
                <a:spcPts val="0"/>
              </a:spcAft>
              <a:buSzPts val="1200"/>
              <a:buNone/>
              <a:defRPr sz="1200"/>
            </a:lvl8pPr>
            <a:lvl9pPr lvl="8" algn="ctr" rtl="0">
              <a:lnSpc>
                <a:spcPct val="90000"/>
              </a:lnSpc>
              <a:spcBef>
                <a:spcPts val="1600"/>
              </a:spcBef>
              <a:spcAft>
                <a:spcPts val="1600"/>
              </a:spcAft>
              <a:buSzPts val="1200"/>
              <a:buNone/>
              <a:defRPr sz="1200"/>
            </a:lvl9pPr>
          </a:lstStyle>
          <a:p>
            <a:endParaRPr/>
          </a:p>
        </p:txBody>
      </p:sp>
      <p:sp>
        <p:nvSpPr>
          <p:cNvPr id="13" name="Google Shape;13;p2"/>
          <p:cNvSpPr/>
          <p:nvPr/>
        </p:nvSpPr>
        <p:spPr>
          <a:xfrm>
            <a:off x="4947075" y="-12"/>
            <a:ext cx="4196935" cy="5143530"/>
          </a:xfrm>
          <a:custGeom>
            <a:avLst/>
            <a:gdLst/>
            <a:ahLst/>
            <a:cxnLst/>
            <a:rect l="l" t="t" r="r" b="b"/>
            <a:pathLst>
              <a:path w="140542" h="65892" extrusionOk="0">
                <a:moveTo>
                  <a:pt x="0" y="0"/>
                </a:moveTo>
                <a:lnTo>
                  <a:pt x="0" y="65891"/>
                </a:lnTo>
                <a:lnTo>
                  <a:pt x="140541" y="65891"/>
                </a:lnTo>
                <a:lnTo>
                  <a:pt x="1405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340">
          <p15:clr>
            <a:srgbClr val="FA7B17"/>
          </p15:clr>
        </p15:guide>
        <p15:guide id="2" pos="449">
          <p15:clr>
            <a:srgbClr val="FA7B17"/>
          </p15:clr>
        </p15:guide>
        <p15:guide id="3" pos="5311">
          <p15:clr>
            <a:srgbClr val="FA7B17"/>
          </p15:clr>
        </p15:guide>
        <p15:guide id="4" orient="horz" pos="290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8"/>
          <p:cNvSpPr txBox="1">
            <a:spLocks noGrp="1"/>
          </p:cNvSpPr>
          <p:nvPr>
            <p:ph type="ctrTitle"/>
          </p:nvPr>
        </p:nvSpPr>
        <p:spPr>
          <a:xfrm>
            <a:off x="917900" y="1782500"/>
            <a:ext cx="7479600" cy="1578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SzPts val="3000"/>
              <a:buNone/>
              <a:defRPr sz="3000"/>
            </a:lvl1pPr>
            <a:lvl2pPr lvl="1" algn="ctr" rtl="0">
              <a:spcBef>
                <a:spcPts val="0"/>
              </a:spcBef>
              <a:spcAft>
                <a:spcPts val="0"/>
              </a:spcAft>
              <a:buSzPts val="3000"/>
              <a:buFont typeface="Fjalla One"/>
              <a:buNone/>
              <a:defRPr sz="3000">
                <a:latin typeface="Fjalla One"/>
                <a:ea typeface="Fjalla One"/>
                <a:cs typeface="Fjalla One"/>
                <a:sym typeface="Fjalla One"/>
              </a:defRPr>
            </a:lvl2pPr>
            <a:lvl3pPr lvl="2" algn="ctr" rtl="0">
              <a:spcBef>
                <a:spcPts val="0"/>
              </a:spcBef>
              <a:spcAft>
                <a:spcPts val="0"/>
              </a:spcAft>
              <a:buSzPts val="3000"/>
              <a:buFont typeface="Fjalla One"/>
              <a:buNone/>
              <a:defRPr sz="3000">
                <a:latin typeface="Fjalla One"/>
                <a:ea typeface="Fjalla One"/>
                <a:cs typeface="Fjalla One"/>
                <a:sym typeface="Fjalla One"/>
              </a:defRPr>
            </a:lvl3pPr>
            <a:lvl4pPr lvl="3" algn="ctr" rtl="0">
              <a:spcBef>
                <a:spcPts val="0"/>
              </a:spcBef>
              <a:spcAft>
                <a:spcPts val="0"/>
              </a:spcAft>
              <a:buSzPts val="3000"/>
              <a:buFont typeface="Fjalla One"/>
              <a:buNone/>
              <a:defRPr sz="3000">
                <a:latin typeface="Fjalla One"/>
                <a:ea typeface="Fjalla One"/>
                <a:cs typeface="Fjalla One"/>
                <a:sym typeface="Fjalla One"/>
              </a:defRPr>
            </a:lvl4pPr>
            <a:lvl5pPr lvl="4" algn="ctr" rtl="0">
              <a:spcBef>
                <a:spcPts val="0"/>
              </a:spcBef>
              <a:spcAft>
                <a:spcPts val="0"/>
              </a:spcAft>
              <a:buSzPts val="3000"/>
              <a:buFont typeface="Fjalla One"/>
              <a:buNone/>
              <a:defRPr sz="3000">
                <a:latin typeface="Fjalla One"/>
                <a:ea typeface="Fjalla One"/>
                <a:cs typeface="Fjalla One"/>
                <a:sym typeface="Fjalla One"/>
              </a:defRPr>
            </a:lvl5pPr>
            <a:lvl6pPr lvl="5" algn="ctr" rtl="0">
              <a:spcBef>
                <a:spcPts val="0"/>
              </a:spcBef>
              <a:spcAft>
                <a:spcPts val="0"/>
              </a:spcAft>
              <a:buSzPts val="3000"/>
              <a:buFont typeface="Fjalla One"/>
              <a:buNone/>
              <a:defRPr sz="3000">
                <a:latin typeface="Fjalla One"/>
                <a:ea typeface="Fjalla One"/>
                <a:cs typeface="Fjalla One"/>
                <a:sym typeface="Fjalla One"/>
              </a:defRPr>
            </a:lvl6pPr>
            <a:lvl7pPr lvl="6" algn="ctr" rtl="0">
              <a:spcBef>
                <a:spcPts val="0"/>
              </a:spcBef>
              <a:spcAft>
                <a:spcPts val="0"/>
              </a:spcAft>
              <a:buSzPts val="3000"/>
              <a:buFont typeface="Fjalla One"/>
              <a:buNone/>
              <a:defRPr sz="3000">
                <a:latin typeface="Fjalla One"/>
                <a:ea typeface="Fjalla One"/>
                <a:cs typeface="Fjalla One"/>
                <a:sym typeface="Fjalla One"/>
              </a:defRPr>
            </a:lvl7pPr>
            <a:lvl8pPr lvl="7" algn="ctr" rtl="0">
              <a:spcBef>
                <a:spcPts val="0"/>
              </a:spcBef>
              <a:spcAft>
                <a:spcPts val="0"/>
              </a:spcAft>
              <a:buSzPts val="3000"/>
              <a:buFont typeface="Fjalla One"/>
              <a:buNone/>
              <a:defRPr sz="3000">
                <a:latin typeface="Fjalla One"/>
                <a:ea typeface="Fjalla One"/>
                <a:cs typeface="Fjalla One"/>
                <a:sym typeface="Fjalla One"/>
              </a:defRPr>
            </a:lvl8pPr>
            <a:lvl9pPr lvl="8" algn="ctr" rtl="0">
              <a:spcBef>
                <a:spcPts val="0"/>
              </a:spcBef>
              <a:spcAft>
                <a:spcPts val="0"/>
              </a:spcAft>
              <a:buSzPts val="3000"/>
              <a:buFont typeface="Fjalla One"/>
              <a:buNone/>
              <a:defRPr sz="3000">
                <a:latin typeface="Fjalla One"/>
                <a:ea typeface="Fjalla One"/>
                <a:cs typeface="Fjalla One"/>
                <a:sym typeface="Fjalla One"/>
              </a:defRPr>
            </a:lvl9pPr>
          </a:lstStyle>
          <a:p>
            <a:endParaRPr/>
          </a:p>
        </p:txBody>
      </p:sp>
      <p:sp>
        <p:nvSpPr>
          <p:cNvPr id="52" name="Google Shape;52;p8"/>
          <p:cNvSpPr/>
          <p:nvPr/>
        </p:nvSpPr>
        <p:spPr>
          <a:xfrm flipH="1">
            <a:off x="8421300" y="0"/>
            <a:ext cx="7227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0" y="0"/>
            <a:ext cx="507900" cy="50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0"/>
          <p:cNvSpPr/>
          <p:nvPr/>
        </p:nvSpPr>
        <p:spPr>
          <a:xfrm rot="5400000" flipH="1">
            <a:off x="2577075" y="2252675"/>
            <a:ext cx="492000" cy="4219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p:nvPr/>
        </p:nvSpPr>
        <p:spPr>
          <a:xfrm>
            <a:off x="-6923" y="4098200"/>
            <a:ext cx="507900" cy="507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ctrTitle"/>
          </p:nvPr>
        </p:nvSpPr>
        <p:spPr>
          <a:xfrm>
            <a:off x="713225" y="4116600"/>
            <a:ext cx="4071300" cy="4896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Clr>
                <a:schemeClr val="lt1"/>
              </a:buClr>
              <a:buSzPts val="2400"/>
              <a:buNone/>
              <a:defRPr sz="2000">
                <a:solidFill>
                  <a:schemeClr val="lt1"/>
                </a:solidFill>
              </a:defRPr>
            </a:lvl1pPr>
            <a:lvl2pPr lvl="1" rtl="0">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a:solidFill>
                  <a:schemeClr val="lt1"/>
                </a:solidFill>
                <a:latin typeface="Fjalla One"/>
                <a:ea typeface="Fjalla One"/>
                <a:cs typeface="Fjalla One"/>
                <a:sym typeface="Fjall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1_Título y objetos_4_2_1_1">
    <p:bg>
      <p:bgPr>
        <a:solidFill>
          <a:schemeClr val="lt1"/>
        </a:solidFill>
        <a:effectLst/>
      </p:bgPr>
    </p:bg>
    <p:spTree>
      <p:nvGrpSpPr>
        <p:cNvPr id="1" name="Shape 345"/>
        <p:cNvGrpSpPr/>
        <p:nvPr/>
      </p:nvGrpSpPr>
      <p:grpSpPr>
        <a:xfrm>
          <a:off x="0" y="0"/>
          <a:ext cx="0" cy="0"/>
          <a:chOff x="0" y="0"/>
          <a:chExt cx="0" cy="0"/>
        </a:xfrm>
      </p:grpSpPr>
      <p:sp>
        <p:nvSpPr>
          <p:cNvPr id="346" name="Google Shape;346;p40"/>
          <p:cNvSpPr txBox="1">
            <a:spLocks noGrp="1"/>
          </p:cNvSpPr>
          <p:nvPr>
            <p:ph type="ctrTitle"/>
          </p:nvPr>
        </p:nvSpPr>
        <p:spPr>
          <a:xfrm flipH="1">
            <a:off x="5711003" y="803000"/>
            <a:ext cx="2737800" cy="12414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4800"/>
              <a:buFont typeface="Advent Pro SemiBold"/>
              <a:buNone/>
              <a:defRPr sz="4300">
                <a:latin typeface="Saira SemiCondensed SemiBold"/>
                <a:ea typeface="Saira SemiCondensed SemiBold"/>
                <a:cs typeface="Saira SemiCondensed SemiBold"/>
                <a:sym typeface="Saira SemiCondensed SemiBold"/>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347" name="Google Shape;347;p40"/>
          <p:cNvSpPr txBox="1">
            <a:spLocks noGrp="1"/>
          </p:cNvSpPr>
          <p:nvPr>
            <p:ph type="subTitle" idx="1"/>
          </p:nvPr>
        </p:nvSpPr>
        <p:spPr>
          <a:xfrm flipH="1">
            <a:off x="5711000" y="2815050"/>
            <a:ext cx="2737800" cy="10317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0"/>
              </a:spcBef>
              <a:spcAft>
                <a:spcPts val="0"/>
              </a:spcAft>
              <a:buSzPts val="1200"/>
              <a:buNone/>
              <a:defRPr>
                <a:latin typeface="Abel"/>
                <a:ea typeface="Abel"/>
                <a:cs typeface="Abel"/>
                <a:sym typeface="Abel"/>
              </a:defRPr>
            </a:lvl1pPr>
            <a:lvl2pPr lvl="1" algn="r" rtl="0">
              <a:lnSpc>
                <a:spcPct val="90000"/>
              </a:lnSpc>
              <a:spcBef>
                <a:spcPts val="1600"/>
              </a:spcBef>
              <a:spcAft>
                <a:spcPts val="0"/>
              </a:spcAft>
              <a:buSzPts val="1500"/>
              <a:buNone/>
              <a:defRPr sz="1500"/>
            </a:lvl2pPr>
            <a:lvl3pPr lvl="2" algn="r" rtl="0">
              <a:lnSpc>
                <a:spcPct val="90000"/>
              </a:lnSpc>
              <a:spcBef>
                <a:spcPts val="1600"/>
              </a:spcBef>
              <a:spcAft>
                <a:spcPts val="0"/>
              </a:spcAft>
              <a:buSzPts val="1400"/>
              <a:buNone/>
              <a:defRPr sz="1400"/>
            </a:lvl3pPr>
            <a:lvl4pPr lvl="3" algn="r" rtl="0">
              <a:lnSpc>
                <a:spcPct val="90000"/>
              </a:lnSpc>
              <a:spcBef>
                <a:spcPts val="1600"/>
              </a:spcBef>
              <a:spcAft>
                <a:spcPts val="0"/>
              </a:spcAft>
              <a:buSzPts val="1200"/>
              <a:buNone/>
              <a:defRPr sz="1200"/>
            </a:lvl4pPr>
            <a:lvl5pPr lvl="4" algn="r" rtl="0">
              <a:lnSpc>
                <a:spcPct val="90000"/>
              </a:lnSpc>
              <a:spcBef>
                <a:spcPts val="1600"/>
              </a:spcBef>
              <a:spcAft>
                <a:spcPts val="0"/>
              </a:spcAft>
              <a:buSzPts val="1200"/>
              <a:buNone/>
              <a:defRPr sz="1200"/>
            </a:lvl5pPr>
            <a:lvl6pPr lvl="5" algn="r" rtl="0">
              <a:lnSpc>
                <a:spcPct val="90000"/>
              </a:lnSpc>
              <a:spcBef>
                <a:spcPts val="1600"/>
              </a:spcBef>
              <a:spcAft>
                <a:spcPts val="0"/>
              </a:spcAft>
              <a:buSzPts val="1200"/>
              <a:buNone/>
              <a:defRPr sz="1200"/>
            </a:lvl6pPr>
            <a:lvl7pPr lvl="6" algn="r" rtl="0">
              <a:lnSpc>
                <a:spcPct val="90000"/>
              </a:lnSpc>
              <a:spcBef>
                <a:spcPts val="1600"/>
              </a:spcBef>
              <a:spcAft>
                <a:spcPts val="0"/>
              </a:spcAft>
              <a:buSzPts val="1200"/>
              <a:buNone/>
              <a:defRPr sz="1200"/>
            </a:lvl7pPr>
            <a:lvl8pPr lvl="7" algn="r" rtl="0">
              <a:lnSpc>
                <a:spcPct val="90000"/>
              </a:lnSpc>
              <a:spcBef>
                <a:spcPts val="1600"/>
              </a:spcBef>
              <a:spcAft>
                <a:spcPts val="0"/>
              </a:spcAft>
              <a:buSzPts val="1200"/>
              <a:buNone/>
              <a:defRPr sz="1200"/>
            </a:lvl8pPr>
            <a:lvl9pPr lvl="8" algn="r" rtl="0">
              <a:lnSpc>
                <a:spcPct val="90000"/>
              </a:lnSpc>
              <a:spcBef>
                <a:spcPts val="1600"/>
              </a:spcBef>
              <a:spcAft>
                <a:spcPts val="1600"/>
              </a:spcAft>
              <a:buSzPts val="1200"/>
              <a:buNone/>
              <a:defRPr sz="1200"/>
            </a:lvl9pPr>
          </a:lstStyle>
          <a:p>
            <a:endParaRPr/>
          </a:p>
        </p:txBody>
      </p:sp>
      <p:sp>
        <p:nvSpPr>
          <p:cNvPr id="348" name="Google Shape;348;p40"/>
          <p:cNvSpPr/>
          <p:nvPr/>
        </p:nvSpPr>
        <p:spPr>
          <a:xfrm flipH="1">
            <a:off x="0" y="0"/>
            <a:ext cx="4196935" cy="5143530"/>
          </a:xfrm>
          <a:custGeom>
            <a:avLst/>
            <a:gdLst/>
            <a:ahLst/>
            <a:cxnLst/>
            <a:rect l="l" t="t" r="r" b="b"/>
            <a:pathLst>
              <a:path w="140542" h="65892" extrusionOk="0">
                <a:moveTo>
                  <a:pt x="0" y="0"/>
                </a:moveTo>
                <a:lnTo>
                  <a:pt x="0" y="65891"/>
                </a:lnTo>
                <a:lnTo>
                  <a:pt x="140541" y="65891"/>
                </a:lnTo>
                <a:lnTo>
                  <a:pt x="1405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txBox="1"/>
          <p:nvPr/>
        </p:nvSpPr>
        <p:spPr>
          <a:xfrm>
            <a:off x="4673300" y="3924250"/>
            <a:ext cx="3775500" cy="845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000" b="1">
                <a:solidFill>
                  <a:schemeClr val="dk1"/>
                </a:solidFill>
                <a:latin typeface="Abel"/>
                <a:ea typeface="Abel"/>
                <a:cs typeface="Abel"/>
                <a:sym typeface="Abel"/>
              </a:rPr>
              <a:t>CREDITS</a:t>
            </a:r>
            <a:r>
              <a:rPr lang="en" sz="1000">
                <a:solidFill>
                  <a:schemeClr val="dk1"/>
                </a:solidFill>
                <a:latin typeface="Abel"/>
                <a:ea typeface="Abel"/>
                <a:cs typeface="Abel"/>
                <a:sym typeface="Abel"/>
              </a:rPr>
              <a:t>: This presentation template was created by </a:t>
            </a:r>
            <a:r>
              <a:rPr lang="en" sz="1000" b="1">
                <a:solidFill>
                  <a:schemeClr val="dk1"/>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1000">
                <a:solidFill>
                  <a:schemeClr val="dk1"/>
                </a:solidFill>
                <a:latin typeface="Abel"/>
                <a:ea typeface="Abel"/>
                <a:cs typeface="Abel"/>
                <a:sym typeface="Abel"/>
              </a:rPr>
              <a:t>, including icons by </a:t>
            </a:r>
            <a:r>
              <a:rPr lang="en" sz="1000" b="1">
                <a:solidFill>
                  <a:schemeClr val="dk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1000">
                <a:solidFill>
                  <a:schemeClr val="dk1"/>
                </a:solidFill>
                <a:latin typeface="Abel"/>
                <a:ea typeface="Abel"/>
                <a:cs typeface="Abel"/>
                <a:sym typeface="Abel"/>
              </a:rPr>
              <a:t>, and infographics &amp; images by </a:t>
            </a:r>
            <a:r>
              <a:rPr lang="en" sz="1000" b="1">
                <a:solidFill>
                  <a:schemeClr val="dk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r>
              <a:rPr lang="en" sz="1000">
                <a:solidFill>
                  <a:schemeClr val="dk1"/>
                </a:solidFill>
                <a:latin typeface="Abel"/>
                <a:ea typeface="Abel"/>
                <a:cs typeface="Abel"/>
                <a:sym typeface="Abel"/>
              </a:rPr>
              <a:t>. </a:t>
            </a:r>
            <a:endParaRPr sz="1000">
              <a:solidFill>
                <a:schemeClr val="dk1"/>
              </a:solidFill>
              <a:latin typeface="Abel"/>
              <a:ea typeface="Abel"/>
              <a:cs typeface="Abel"/>
              <a:sym typeface="Abel"/>
            </a:endParaRPr>
          </a:p>
          <a:p>
            <a:pPr marL="0" lvl="0" indent="0" algn="r" rtl="0">
              <a:lnSpc>
                <a:spcPct val="115000"/>
              </a:lnSpc>
              <a:spcBef>
                <a:spcPts val="300"/>
              </a:spcBef>
              <a:spcAft>
                <a:spcPts val="0"/>
              </a:spcAft>
              <a:buNone/>
            </a:pPr>
            <a:r>
              <a:rPr lang="en" sz="1000" b="1">
                <a:solidFill>
                  <a:schemeClr val="dk1"/>
                </a:solidFill>
                <a:latin typeface="Abel"/>
                <a:ea typeface="Abel"/>
                <a:cs typeface="Abel"/>
                <a:sym typeface="Abel"/>
              </a:rPr>
              <a:t>Please keep this slide for attribution.</a:t>
            </a:r>
            <a:endParaRPr sz="1000" b="1">
              <a:solidFill>
                <a:schemeClr val="dk1"/>
              </a:solidFill>
              <a:latin typeface="Abel"/>
              <a:ea typeface="Abel"/>
              <a:cs typeface="Abel"/>
              <a:sym typeface="Abel"/>
            </a:endParaRPr>
          </a:p>
        </p:txBody>
      </p:sp>
      <p:sp>
        <p:nvSpPr>
          <p:cNvPr id="350" name="Google Shape;350;p40"/>
          <p:cNvSpPr/>
          <p:nvPr/>
        </p:nvSpPr>
        <p:spPr>
          <a:xfrm>
            <a:off x="8636100" y="4635600"/>
            <a:ext cx="507900" cy="50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Saira SemiCondensed SemiBold"/>
              <a:buNone/>
              <a:defRPr sz="2800">
                <a:solidFill>
                  <a:schemeClr val="dk1"/>
                </a:solidFill>
                <a:latin typeface="Saira SemiCondensed SemiBold"/>
                <a:ea typeface="Saira SemiCondensed SemiBold"/>
                <a:cs typeface="Saira SemiCondensed SemiBold"/>
                <a:sym typeface="Saira SemiCondensed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6" r:id="rId3"/>
    <p:sldLayoutId id="2147483658" r:id="rId4"/>
    <p:sldLayoutId id="2147483686" r:id="rId5"/>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3">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2"/>
        <p:cNvGrpSpPr/>
        <p:nvPr/>
      </p:nvGrpSpPr>
      <p:grpSpPr>
        <a:xfrm>
          <a:off x="0" y="0"/>
          <a:ext cx="0" cy="0"/>
          <a:chOff x="0" y="0"/>
          <a:chExt cx="0" cy="0"/>
        </a:xfrm>
      </p:grpSpPr>
      <p:sp>
        <p:nvSpPr>
          <p:cNvPr id="449" name="Google Shape;449;p45"/>
          <p:cNvSpPr txBox="1">
            <a:spLocks noGrp="1"/>
          </p:cNvSpPr>
          <p:nvPr>
            <p:ph type="ctrTitle"/>
          </p:nvPr>
        </p:nvSpPr>
        <p:spPr>
          <a:xfrm>
            <a:off x="695200" y="2610477"/>
            <a:ext cx="3871800" cy="12414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Clr>
                <a:schemeClr val="dk1"/>
              </a:buClr>
              <a:buSzPts val="4500"/>
              <a:buFont typeface="Nunito Sans Black"/>
              <a:buNone/>
            </a:pPr>
            <a:r>
              <a:rPr lang="en" dirty="0"/>
              <a:t>Dot Net Core Web API</a:t>
            </a:r>
            <a:endParaRPr dirty="0"/>
          </a:p>
        </p:txBody>
      </p:sp>
      <p:sp>
        <p:nvSpPr>
          <p:cNvPr id="451" name="Google Shape;451;p45"/>
          <p:cNvSpPr/>
          <p:nvPr/>
        </p:nvSpPr>
        <p:spPr>
          <a:xfrm>
            <a:off x="2883900" y="985747"/>
            <a:ext cx="1939507" cy="396143"/>
          </a:xfrm>
          <a:custGeom>
            <a:avLst/>
            <a:gdLst/>
            <a:ahLst/>
            <a:cxnLst/>
            <a:rect l="l" t="t" r="r" b="b"/>
            <a:pathLst>
              <a:path w="28759" h="5874" extrusionOk="0">
                <a:moveTo>
                  <a:pt x="8951" y="0"/>
                </a:moveTo>
                <a:cubicBezTo>
                  <a:pt x="6963" y="0"/>
                  <a:pt x="5206" y="990"/>
                  <a:pt x="4146" y="2499"/>
                </a:cubicBezTo>
                <a:cubicBezTo>
                  <a:pt x="3922" y="2818"/>
                  <a:pt x="3562" y="3004"/>
                  <a:pt x="3173" y="3004"/>
                </a:cubicBezTo>
                <a:cubicBezTo>
                  <a:pt x="3162" y="3004"/>
                  <a:pt x="3152" y="3004"/>
                  <a:pt x="3141" y="3004"/>
                </a:cubicBezTo>
                <a:lnTo>
                  <a:pt x="3081" y="3004"/>
                </a:lnTo>
                <a:cubicBezTo>
                  <a:pt x="1451" y="3004"/>
                  <a:pt x="114" y="4270"/>
                  <a:pt x="0" y="5873"/>
                </a:cubicBezTo>
                <a:lnTo>
                  <a:pt x="28758" y="5873"/>
                </a:lnTo>
                <a:cubicBezTo>
                  <a:pt x="28638" y="4277"/>
                  <a:pt x="27305" y="3017"/>
                  <a:pt x="25675" y="3017"/>
                </a:cubicBezTo>
                <a:cubicBezTo>
                  <a:pt x="24583" y="3017"/>
                  <a:pt x="23624" y="3585"/>
                  <a:pt x="23072" y="4441"/>
                </a:cubicBezTo>
                <a:cubicBezTo>
                  <a:pt x="22853" y="4786"/>
                  <a:pt x="22475" y="4990"/>
                  <a:pt x="22076" y="4990"/>
                </a:cubicBezTo>
                <a:cubicBezTo>
                  <a:pt x="22001" y="4990"/>
                  <a:pt x="21925" y="4983"/>
                  <a:pt x="21849" y="4968"/>
                </a:cubicBezTo>
                <a:cubicBezTo>
                  <a:pt x="21656" y="4931"/>
                  <a:pt x="21456" y="4908"/>
                  <a:pt x="21248" y="4908"/>
                </a:cubicBezTo>
                <a:cubicBezTo>
                  <a:pt x="21035" y="4908"/>
                  <a:pt x="20824" y="4931"/>
                  <a:pt x="20623" y="4971"/>
                </a:cubicBezTo>
                <a:cubicBezTo>
                  <a:pt x="20543" y="4988"/>
                  <a:pt x="20463" y="4996"/>
                  <a:pt x="20383" y="4996"/>
                </a:cubicBezTo>
                <a:cubicBezTo>
                  <a:pt x="20026" y="4996"/>
                  <a:pt x="19682" y="4834"/>
                  <a:pt x="19457" y="4544"/>
                </a:cubicBezTo>
                <a:cubicBezTo>
                  <a:pt x="18639" y="3488"/>
                  <a:pt x="17359" y="2807"/>
                  <a:pt x="15919" y="2807"/>
                </a:cubicBezTo>
                <a:cubicBezTo>
                  <a:pt x="15586" y="2807"/>
                  <a:pt x="15258" y="2843"/>
                  <a:pt x="14947" y="2910"/>
                </a:cubicBezTo>
                <a:cubicBezTo>
                  <a:pt x="14859" y="2930"/>
                  <a:pt x="14770" y="2939"/>
                  <a:pt x="14681" y="2939"/>
                </a:cubicBezTo>
                <a:cubicBezTo>
                  <a:pt x="14305" y="2939"/>
                  <a:pt x="13946" y="2763"/>
                  <a:pt x="13721" y="2449"/>
                </a:cubicBezTo>
                <a:cubicBezTo>
                  <a:pt x="12656" y="966"/>
                  <a:pt x="10915" y="0"/>
                  <a:pt x="895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C39FD24C-E939-E745-24E1-337B497FDB11}"/>
              </a:ext>
            </a:extLst>
          </p:cNvPr>
          <p:cNvSpPr>
            <a:spLocks noGrp="1"/>
          </p:cNvSpPr>
          <p:nvPr>
            <p:ph type="subTitle" idx="1"/>
          </p:nvPr>
        </p:nvSpPr>
        <p:spPr/>
        <p:txBody>
          <a:bodyPr/>
          <a:lstStyle/>
          <a:p>
            <a:r>
              <a:rPr lang="en-IN" dirty="0"/>
              <a:t>By Logaraja Esakki</a:t>
            </a:r>
          </a:p>
        </p:txBody>
      </p:sp>
      <p:pic>
        <p:nvPicPr>
          <p:cNvPr id="5" name="Picture 4">
            <a:extLst>
              <a:ext uri="{FF2B5EF4-FFF2-40B4-BE49-F238E27FC236}">
                <a16:creationId xmlns:a16="http://schemas.microsoft.com/office/drawing/2014/main" id="{21D7CAF7-EDB7-8210-9086-48335A3517DF}"/>
              </a:ext>
            </a:extLst>
          </p:cNvPr>
          <p:cNvPicPr>
            <a:picLocks noChangeAspect="1"/>
          </p:cNvPicPr>
          <p:nvPr/>
        </p:nvPicPr>
        <p:blipFill>
          <a:blip r:embed="rId3"/>
          <a:stretch>
            <a:fillRect/>
          </a:stretch>
        </p:blipFill>
        <p:spPr>
          <a:xfrm>
            <a:off x="1046439" y="304592"/>
            <a:ext cx="2807214" cy="8046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9"/>
                                        </p:tgtEl>
                                        <p:attrNameLst>
                                          <p:attrName>style.visibility</p:attrName>
                                        </p:attrNameLst>
                                      </p:cBhvr>
                                      <p:to>
                                        <p:strVal val="visible"/>
                                      </p:to>
                                    </p:set>
                                    <p:animEffect transition="in" filter="fade">
                                      <p:cBhvr>
                                        <p:cTn id="11" dur="10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E778-F6B4-1A07-51E3-3734C98C3774}"/>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4D686E9A-004A-219F-0776-9AA6E05B657F}"/>
              </a:ext>
            </a:extLst>
          </p:cNvPr>
          <p:cNvPicPr>
            <a:picLocks noChangeAspect="1"/>
          </p:cNvPicPr>
          <p:nvPr/>
        </p:nvPicPr>
        <p:blipFill>
          <a:blip r:embed="rId2"/>
          <a:stretch>
            <a:fillRect/>
          </a:stretch>
        </p:blipFill>
        <p:spPr>
          <a:xfrm>
            <a:off x="578643" y="753042"/>
            <a:ext cx="6539063" cy="4340451"/>
          </a:xfrm>
          <a:prstGeom prst="rect">
            <a:avLst/>
          </a:prstGeom>
        </p:spPr>
      </p:pic>
      <p:cxnSp>
        <p:nvCxnSpPr>
          <p:cNvPr id="7" name="Straight Arrow Connector 6">
            <a:extLst>
              <a:ext uri="{FF2B5EF4-FFF2-40B4-BE49-F238E27FC236}">
                <a16:creationId xmlns:a16="http://schemas.microsoft.com/office/drawing/2014/main" id="{E9ECEEC6-4C22-E788-9A5E-8308955A1FB2}"/>
              </a:ext>
            </a:extLst>
          </p:cNvPr>
          <p:cNvCxnSpPr/>
          <p:nvPr/>
        </p:nvCxnSpPr>
        <p:spPr>
          <a:xfrm flipV="1">
            <a:off x="4307681" y="1782500"/>
            <a:ext cx="421482" cy="53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A4314C7-3F21-B7FE-4C18-209B6DD61907}"/>
              </a:ext>
            </a:extLst>
          </p:cNvPr>
          <p:cNvSpPr/>
          <p:nvPr/>
        </p:nvSpPr>
        <p:spPr>
          <a:xfrm>
            <a:off x="4807744" y="1609860"/>
            <a:ext cx="1889594" cy="34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Name of your project</a:t>
            </a:r>
          </a:p>
        </p:txBody>
      </p:sp>
    </p:spTree>
    <p:extLst>
      <p:ext uri="{BB962C8B-B14F-4D97-AF65-F5344CB8AC3E}">
        <p14:creationId xmlns:p14="http://schemas.microsoft.com/office/powerpoint/2010/main" val="4010318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82BC-F511-3A11-49D0-2E7472A37BB5}"/>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720D84C8-7E02-5AEC-EA2C-27E46EF18E2E}"/>
              </a:ext>
            </a:extLst>
          </p:cNvPr>
          <p:cNvPicPr>
            <a:picLocks noChangeAspect="1"/>
          </p:cNvPicPr>
          <p:nvPr/>
        </p:nvPicPr>
        <p:blipFill>
          <a:blip r:embed="rId2"/>
          <a:stretch>
            <a:fillRect/>
          </a:stretch>
        </p:blipFill>
        <p:spPr>
          <a:xfrm>
            <a:off x="675783" y="0"/>
            <a:ext cx="7792433" cy="5143500"/>
          </a:xfrm>
          <a:prstGeom prst="rect">
            <a:avLst/>
          </a:prstGeom>
        </p:spPr>
      </p:pic>
      <p:cxnSp>
        <p:nvCxnSpPr>
          <p:cNvPr id="5" name="Straight Arrow Connector 4">
            <a:extLst>
              <a:ext uri="{FF2B5EF4-FFF2-40B4-BE49-F238E27FC236}">
                <a16:creationId xmlns:a16="http://schemas.microsoft.com/office/drawing/2014/main" id="{D85A28E9-AA8A-05D0-C6E2-12D8BBA0764A}"/>
              </a:ext>
            </a:extLst>
          </p:cNvPr>
          <p:cNvCxnSpPr>
            <a:cxnSpLocks/>
          </p:cNvCxnSpPr>
          <p:nvPr/>
        </p:nvCxnSpPr>
        <p:spPr>
          <a:xfrm>
            <a:off x="2021680" y="1988611"/>
            <a:ext cx="582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4667BA4-A050-BEC7-BC30-CF98A95ACE24}"/>
              </a:ext>
            </a:extLst>
          </p:cNvPr>
          <p:cNvSpPr/>
          <p:nvPr/>
        </p:nvSpPr>
        <p:spPr>
          <a:xfrm>
            <a:off x="2682405" y="1815971"/>
            <a:ext cx="1889594" cy="34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Uncheck if you are in college</a:t>
            </a:r>
          </a:p>
        </p:txBody>
      </p:sp>
    </p:spTree>
    <p:extLst>
      <p:ext uri="{BB962C8B-B14F-4D97-AF65-F5344CB8AC3E}">
        <p14:creationId xmlns:p14="http://schemas.microsoft.com/office/powerpoint/2010/main" val="1437640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296B-9E84-9DE8-AEBA-8969F4F7A6EF}"/>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150B0F44-43D2-E583-8B00-37FFB8D8BAC7}"/>
              </a:ext>
            </a:extLst>
          </p:cNvPr>
          <p:cNvPicPr>
            <a:picLocks noChangeAspect="1"/>
          </p:cNvPicPr>
          <p:nvPr/>
        </p:nvPicPr>
        <p:blipFill>
          <a:blip r:embed="rId2"/>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647C809A-5633-658F-7740-B70944F49456}"/>
              </a:ext>
            </a:extLst>
          </p:cNvPr>
          <p:cNvPicPr>
            <a:picLocks noChangeAspect="1"/>
          </p:cNvPicPr>
          <p:nvPr/>
        </p:nvPicPr>
        <p:blipFill>
          <a:blip r:embed="rId3"/>
          <a:stretch>
            <a:fillRect/>
          </a:stretch>
        </p:blipFill>
        <p:spPr>
          <a:xfrm>
            <a:off x="1629619" y="2043972"/>
            <a:ext cx="2484335" cy="2141406"/>
          </a:xfrm>
          <a:prstGeom prst="rect">
            <a:avLst/>
          </a:prstGeom>
        </p:spPr>
      </p:pic>
      <p:cxnSp>
        <p:nvCxnSpPr>
          <p:cNvPr id="7" name="Straight Arrow Connector 6">
            <a:extLst>
              <a:ext uri="{FF2B5EF4-FFF2-40B4-BE49-F238E27FC236}">
                <a16:creationId xmlns:a16="http://schemas.microsoft.com/office/drawing/2014/main" id="{8DFDBA29-6E1B-5ECC-3CEF-B29BDA72B90A}"/>
              </a:ext>
            </a:extLst>
          </p:cNvPr>
          <p:cNvCxnSpPr>
            <a:cxnSpLocks/>
            <a:endCxn id="8" idx="2"/>
          </p:cNvCxnSpPr>
          <p:nvPr/>
        </p:nvCxnSpPr>
        <p:spPr>
          <a:xfrm flipV="1">
            <a:off x="4113954" y="1602447"/>
            <a:ext cx="711719" cy="1717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81491BD-C95D-EA53-4E2A-C5C6D2D358B8}"/>
              </a:ext>
            </a:extLst>
          </p:cNvPr>
          <p:cNvSpPr/>
          <p:nvPr/>
        </p:nvSpPr>
        <p:spPr>
          <a:xfrm>
            <a:off x="3430819" y="1053837"/>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Create Folder of your models. Models are nothing but your </a:t>
            </a:r>
            <a:r>
              <a:rPr lang="en-IN" dirty="0" err="1">
                <a:ln w="0"/>
                <a:solidFill>
                  <a:schemeClr val="tx1"/>
                </a:solidFill>
                <a:effectLst>
                  <a:outerShdw blurRad="38100" dist="19050" dir="2700000" algn="tl" rotWithShape="0">
                    <a:schemeClr val="dk1">
                      <a:alpha val="40000"/>
                    </a:schemeClr>
                  </a:outerShdw>
                </a:effectLst>
              </a:rPr>
              <a:t>db</a:t>
            </a:r>
            <a:r>
              <a:rPr lang="en-IN" dirty="0">
                <a:ln w="0"/>
                <a:solidFill>
                  <a:schemeClr val="tx1"/>
                </a:solidFill>
                <a:effectLst>
                  <a:outerShdw blurRad="38100" dist="19050" dir="2700000" algn="tl" rotWithShape="0">
                    <a:schemeClr val="dk1">
                      <a:alpha val="40000"/>
                    </a:schemeClr>
                  </a:outerShdw>
                </a:effectLst>
              </a:rPr>
              <a:t> structure </a:t>
            </a:r>
          </a:p>
        </p:txBody>
      </p:sp>
    </p:spTree>
    <p:extLst>
      <p:ext uri="{BB962C8B-B14F-4D97-AF65-F5344CB8AC3E}">
        <p14:creationId xmlns:p14="http://schemas.microsoft.com/office/powerpoint/2010/main" val="27574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308D4-E202-3C31-2F35-D5A5C8ED29E7}"/>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32974434-76F9-7452-678A-775C483B2B02}"/>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F9375CCF-E757-5335-C42A-736E7B2A4827}"/>
              </a:ext>
            </a:extLst>
          </p:cNvPr>
          <p:cNvSpPr/>
          <p:nvPr/>
        </p:nvSpPr>
        <p:spPr>
          <a:xfrm>
            <a:off x="1594876" y="2875494"/>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Right click model and add new class</a:t>
            </a:r>
          </a:p>
        </p:txBody>
      </p:sp>
    </p:spTree>
    <p:extLst>
      <p:ext uri="{BB962C8B-B14F-4D97-AF65-F5344CB8AC3E}">
        <p14:creationId xmlns:p14="http://schemas.microsoft.com/office/powerpoint/2010/main" val="3294045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B50B-67A9-08B1-8F12-158CF52B14AD}"/>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1141FD37-86B9-3748-721F-EF18ED980D81}"/>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CF8198BB-D823-31B3-1D54-D7D439325FA1}"/>
              </a:ext>
            </a:extLst>
          </p:cNvPr>
          <p:cNvSpPr/>
          <p:nvPr/>
        </p:nvSpPr>
        <p:spPr>
          <a:xfrm>
            <a:off x="1594876" y="2875494"/>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This is your base class. Need to inherit this class in your actual models. This class is common for all model.</a:t>
            </a:r>
          </a:p>
        </p:txBody>
      </p:sp>
    </p:spTree>
    <p:extLst>
      <p:ext uri="{BB962C8B-B14F-4D97-AF65-F5344CB8AC3E}">
        <p14:creationId xmlns:p14="http://schemas.microsoft.com/office/powerpoint/2010/main" val="2293785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195A-DB78-3A65-0DC8-9B9DA2C6909F}"/>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B5124E9E-BAA1-D212-B7AE-7E51C438793C}"/>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85E53BB0-E0C7-D94E-A350-272BDEB1C0ED}"/>
              </a:ext>
            </a:extLst>
          </p:cNvPr>
          <p:cNvSpPr/>
          <p:nvPr/>
        </p:nvSpPr>
        <p:spPr>
          <a:xfrm>
            <a:off x="1594876" y="2875494"/>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Employee class with some properties. Properties are going hold the values when we are passing values.</a:t>
            </a:r>
          </a:p>
        </p:txBody>
      </p:sp>
    </p:spTree>
    <p:extLst>
      <p:ext uri="{BB962C8B-B14F-4D97-AF65-F5344CB8AC3E}">
        <p14:creationId xmlns:p14="http://schemas.microsoft.com/office/powerpoint/2010/main" val="81431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EED30-685F-EA48-5195-83A301C1E26D}"/>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5E0D8C19-FF99-B777-BEEF-C75337A5E74B}"/>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834AAC42-5394-D6DA-5782-FD5EA19BD4D2}"/>
              </a:ext>
            </a:extLst>
          </p:cNvPr>
          <p:cNvSpPr/>
          <p:nvPr/>
        </p:nvSpPr>
        <p:spPr>
          <a:xfrm>
            <a:off x="1050131" y="2428875"/>
            <a:ext cx="3334453" cy="995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Now we are  going to create </a:t>
            </a:r>
            <a:r>
              <a:rPr lang="en-IN" dirty="0" err="1">
                <a:ln w="0"/>
                <a:solidFill>
                  <a:schemeClr val="tx1"/>
                </a:solidFill>
                <a:effectLst>
                  <a:outerShdw blurRad="38100" dist="19050" dir="2700000" algn="tl" rotWithShape="0">
                    <a:schemeClr val="dk1">
                      <a:alpha val="40000"/>
                    </a:schemeClr>
                  </a:outerShdw>
                </a:effectLst>
              </a:rPr>
              <a:t>dbcontext</a:t>
            </a:r>
            <a:r>
              <a:rPr lang="en-IN" dirty="0">
                <a:ln w="0"/>
                <a:solidFill>
                  <a:schemeClr val="tx1"/>
                </a:solidFill>
                <a:effectLst>
                  <a:outerShdw blurRad="38100" dist="19050" dir="2700000" algn="tl" rotWithShape="0">
                    <a:schemeClr val="dk1">
                      <a:alpha val="40000"/>
                    </a:schemeClr>
                  </a:outerShdw>
                </a:effectLst>
              </a:rPr>
              <a:t> class which will be communicating to </a:t>
            </a:r>
            <a:r>
              <a:rPr lang="en-IN" dirty="0" err="1">
                <a:ln w="0"/>
                <a:solidFill>
                  <a:schemeClr val="tx1"/>
                </a:solidFill>
                <a:effectLst>
                  <a:outerShdw blurRad="38100" dist="19050" dir="2700000" algn="tl" rotWithShape="0">
                    <a:schemeClr val="dk1">
                      <a:alpha val="40000"/>
                    </a:schemeClr>
                  </a:outerShdw>
                </a:effectLst>
              </a:rPr>
              <a:t>db</a:t>
            </a:r>
            <a:r>
              <a:rPr lang="en-IN" dirty="0">
                <a:ln w="0"/>
                <a:solidFill>
                  <a:schemeClr val="tx1"/>
                </a:solidFill>
                <a:effectLst>
                  <a:outerShdw blurRad="38100" dist="19050" dir="2700000" algn="tl" rotWithShape="0">
                    <a:schemeClr val="dk1">
                      <a:alpha val="40000"/>
                    </a:schemeClr>
                  </a:outerShdw>
                </a:effectLst>
              </a:rPr>
              <a:t> which we are going to configure in the </a:t>
            </a:r>
            <a:r>
              <a:rPr lang="en-IN" dirty="0" err="1">
                <a:ln w="0"/>
                <a:solidFill>
                  <a:schemeClr val="tx1"/>
                </a:solidFill>
                <a:effectLst>
                  <a:outerShdw blurRad="38100" dist="19050" dir="2700000" algn="tl" rotWithShape="0">
                    <a:schemeClr val="dk1">
                      <a:alpha val="40000"/>
                    </a:schemeClr>
                  </a:outerShdw>
                </a:effectLst>
              </a:rPr>
              <a:t>program.cs</a:t>
            </a:r>
            <a:r>
              <a:rPr lang="en-IN" dirty="0">
                <a:ln w="0"/>
                <a:solidFill>
                  <a:schemeClr val="tx1"/>
                </a:solidFill>
                <a:effectLst>
                  <a:outerShdw blurRad="38100" dist="19050" dir="2700000" algn="tl" rotWithShape="0">
                    <a:schemeClr val="dk1">
                      <a:alpha val="40000"/>
                    </a:schemeClr>
                  </a:outerShdw>
                </a:effectLst>
              </a:rPr>
              <a:t> file</a:t>
            </a:r>
          </a:p>
          <a:p>
            <a:pPr algn="ctr"/>
            <a:endParaRPr lang="en-IN" dirty="0">
              <a:ln w="0"/>
              <a:solidFill>
                <a:schemeClr val="tx1"/>
              </a:solidFill>
              <a:effectLst>
                <a:outerShdw blurRad="38100" dist="19050" dir="2700000" algn="tl" rotWithShape="0">
                  <a:schemeClr val="dk1">
                    <a:alpha val="40000"/>
                  </a:schemeClr>
                </a:outerShdw>
              </a:effectLst>
            </a:endParaRPr>
          </a:p>
          <a:p>
            <a:pPr algn="ctr"/>
            <a:r>
              <a:rPr lang="en-IN" dirty="0">
                <a:ln w="0"/>
                <a:solidFill>
                  <a:schemeClr val="tx1"/>
                </a:solidFill>
                <a:effectLst>
                  <a:outerShdw blurRad="38100" dist="19050" dir="2700000" algn="tl" rotWithShape="0">
                    <a:schemeClr val="dk1">
                      <a:alpha val="40000"/>
                    </a:schemeClr>
                  </a:outerShdw>
                </a:effectLst>
              </a:rPr>
              <a:t>To enable this service need to install </a:t>
            </a:r>
            <a:r>
              <a:rPr lang="en-IN" dirty="0" err="1">
                <a:ln w="0"/>
                <a:solidFill>
                  <a:schemeClr val="tx1"/>
                </a:solidFill>
                <a:effectLst>
                  <a:outerShdw blurRad="38100" dist="19050" dir="2700000" algn="tl" rotWithShape="0">
                    <a:schemeClr val="dk1">
                      <a:alpha val="40000"/>
                    </a:schemeClr>
                  </a:outerShdw>
                </a:effectLst>
              </a:rPr>
              <a:t>db</a:t>
            </a:r>
            <a:r>
              <a:rPr lang="en-IN" dirty="0">
                <a:ln w="0"/>
                <a:solidFill>
                  <a:schemeClr val="tx1"/>
                </a:solidFill>
                <a:effectLst>
                  <a:outerShdw blurRad="38100" dist="19050" dir="2700000" algn="tl" rotWithShape="0">
                    <a:schemeClr val="dk1">
                      <a:alpha val="40000"/>
                    </a:schemeClr>
                  </a:outerShdw>
                </a:effectLst>
              </a:rPr>
              <a:t> service from </a:t>
            </a:r>
            <a:r>
              <a:rPr lang="en-IN" dirty="0" err="1">
                <a:ln w="0"/>
                <a:solidFill>
                  <a:schemeClr val="tx1"/>
                </a:solidFill>
                <a:effectLst>
                  <a:outerShdw blurRad="38100" dist="19050" dir="2700000" algn="tl" rotWithShape="0">
                    <a:schemeClr val="dk1">
                      <a:alpha val="40000"/>
                    </a:schemeClr>
                  </a:outerShdw>
                </a:effectLst>
              </a:rPr>
              <a:t>nuget</a:t>
            </a:r>
            <a:r>
              <a:rPr lang="en-IN" dirty="0">
                <a:ln w="0"/>
                <a:solidFill>
                  <a:schemeClr val="tx1"/>
                </a:solidFill>
                <a:effectLst>
                  <a:outerShdw blurRad="38100" dist="19050" dir="2700000" algn="tl" rotWithShape="0">
                    <a:schemeClr val="dk1">
                      <a:alpha val="40000"/>
                    </a:schemeClr>
                  </a:outerShdw>
                </a:effectLst>
              </a:rPr>
              <a:t> package manager. Right click the solution, go to “Manage </a:t>
            </a:r>
            <a:r>
              <a:rPr lang="en-IN" dirty="0" err="1">
                <a:ln w="0"/>
                <a:solidFill>
                  <a:schemeClr val="tx1"/>
                </a:solidFill>
                <a:effectLst>
                  <a:outerShdw blurRad="38100" dist="19050" dir="2700000" algn="tl" rotWithShape="0">
                    <a:schemeClr val="dk1">
                      <a:alpha val="40000"/>
                    </a:schemeClr>
                  </a:outerShdw>
                </a:effectLst>
              </a:rPr>
              <a:t>nuket</a:t>
            </a:r>
            <a:r>
              <a:rPr lang="en-IN" dirty="0">
                <a:ln w="0"/>
                <a:solidFill>
                  <a:schemeClr val="tx1"/>
                </a:solidFill>
                <a:effectLst>
                  <a:outerShdw blurRad="38100" dist="19050" dir="2700000" algn="tl" rotWithShape="0">
                    <a:schemeClr val="dk1">
                      <a:alpha val="40000"/>
                    </a:schemeClr>
                  </a:outerShdw>
                </a:effectLst>
              </a:rPr>
              <a:t> packages”</a:t>
            </a:r>
          </a:p>
        </p:txBody>
      </p:sp>
    </p:spTree>
    <p:extLst>
      <p:ext uri="{BB962C8B-B14F-4D97-AF65-F5344CB8AC3E}">
        <p14:creationId xmlns:p14="http://schemas.microsoft.com/office/powerpoint/2010/main" val="924742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3F529-FECB-208E-2EC3-979C33CBB171}"/>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2ABC6E39-483A-11A7-58BF-D1F16A2FC5D5}"/>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0C108657-3707-85CA-533C-60A68425AC88}"/>
              </a:ext>
            </a:extLst>
          </p:cNvPr>
          <p:cNvSpPr/>
          <p:nvPr/>
        </p:nvSpPr>
        <p:spPr>
          <a:xfrm>
            <a:off x="157163" y="1150144"/>
            <a:ext cx="4043362" cy="514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3D8CAF0-A28A-EDE4-CE4E-C809B2BA3B4B}"/>
              </a:ext>
            </a:extLst>
          </p:cNvPr>
          <p:cNvSpPr/>
          <p:nvPr/>
        </p:nvSpPr>
        <p:spPr>
          <a:xfrm>
            <a:off x="4200525" y="1364457"/>
            <a:ext cx="2428875" cy="328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7F597AC-CA5E-926A-E03C-A6BC46796F09}"/>
              </a:ext>
            </a:extLst>
          </p:cNvPr>
          <p:cNvSpPr/>
          <p:nvPr/>
        </p:nvSpPr>
        <p:spPr>
          <a:xfrm>
            <a:off x="6354292" y="2926959"/>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Install this package. It will be useful to interact with </a:t>
            </a:r>
            <a:r>
              <a:rPr lang="en-IN" dirty="0" err="1">
                <a:ln w="0"/>
                <a:solidFill>
                  <a:schemeClr val="tx1"/>
                </a:solidFill>
                <a:effectLst>
                  <a:outerShdw blurRad="38100" dist="19050" dir="2700000" algn="tl" rotWithShape="0">
                    <a:schemeClr val="dk1">
                      <a:alpha val="40000"/>
                    </a:schemeClr>
                  </a:outerShdw>
                </a:effectLst>
              </a:rPr>
              <a:t>inmemory</a:t>
            </a:r>
            <a:r>
              <a:rPr lang="en-IN" dirty="0">
                <a:ln w="0"/>
                <a:solidFill>
                  <a:schemeClr val="tx1"/>
                </a:solidFill>
                <a:effectLst>
                  <a:outerShdw blurRad="38100" dist="19050" dir="2700000" algn="tl" rotWithShape="0">
                    <a:schemeClr val="dk1">
                      <a:alpha val="40000"/>
                    </a:schemeClr>
                  </a:outerShdw>
                </a:effectLst>
              </a:rPr>
              <a:t> db. </a:t>
            </a:r>
          </a:p>
        </p:txBody>
      </p:sp>
    </p:spTree>
    <p:extLst>
      <p:ext uri="{BB962C8B-B14F-4D97-AF65-F5344CB8AC3E}">
        <p14:creationId xmlns:p14="http://schemas.microsoft.com/office/powerpoint/2010/main" val="272482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44FB-3BB4-4AD0-6E57-3DA4B7D0224D}"/>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90758D2D-FA10-D86F-313F-0B8D0D86D49F}"/>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3E697859-977F-8477-A64B-A9C67D9F8EA0}"/>
              </a:ext>
            </a:extLst>
          </p:cNvPr>
          <p:cNvSpPr/>
          <p:nvPr/>
        </p:nvSpPr>
        <p:spPr>
          <a:xfrm>
            <a:off x="1710855" y="2734077"/>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This is the configuration kind of file. Whatever models(tables) we are creating we need to map here. This will create table in </a:t>
            </a:r>
            <a:r>
              <a:rPr lang="en-IN" dirty="0" err="1">
                <a:ln w="0"/>
                <a:solidFill>
                  <a:schemeClr val="tx1"/>
                </a:solidFill>
                <a:effectLst>
                  <a:outerShdw blurRad="38100" dist="19050" dir="2700000" algn="tl" rotWithShape="0">
                    <a:schemeClr val="dk1">
                      <a:alpha val="40000"/>
                    </a:schemeClr>
                  </a:outerShdw>
                </a:effectLst>
              </a:rPr>
              <a:t>inmemory</a:t>
            </a:r>
            <a:r>
              <a:rPr lang="en-IN" dirty="0">
                <a:ln w="0"/>
                <a:solidFill>
                  <a:schemeClr val="tx1"/>
                </a:solidFill>
                <a:effectLst>
                  <a:outerShdw blurRad="38100" dist="19050" dir="2700000" algn="tl" rotWithShape="0">
                    <a:schemeClr val="dk1">
                      <a:alpha val="40000"/>
                    </a:schemeClr>
                  </a:outerShdw>
                </a:effectLst>
              </a:rPr>
              <a:t> database and process the data. Here I have added Employee model which we created now.</a:t>
            </a:r>
          </a:p>
        </p:txBody>
      </p:sp>
    </p:spTree>
    <p:extLst>
      <p:ext uri="{BB962C8B-B14F-4D97-AF65-F5344CB8AC3E}">
        <p14:creationId xmlns:p14="http://schemas.microsoft.com/office/powerpoint/2010/main" val="4028512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5A0C-C11C-76FB-B213-05AD58176D71}"/>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EE90330A-231F-D964-7F4C-D43A5B08D7AE}"/>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17E60251-2B8D-F8D2-BE2F-7374060C4481}"/>
              </a:ext>
            </a:extLst>
          </p:cNvPr>
          <p:cNvSpPr/>
          <p:nvPr/>
        </p:nvSpPr>
        <p:spPr>
          <a:xfrm>
            <a:off x="3262846" y="2755509"/>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this </a:t>
            </a:r>
            <a:r>
              <a:rPr lang="en-IN" dirty="0" err="1">
                <a:ln w="0"/>
                <a:solidFill>
                  <a:schemeClr val="tx1"/>
                </a:solidFill>
                <a:effectLst>
                  <a:outerShdw blurRad="38100" dist="19050" dir="2700000" algn="tl" rotWithShape="0">
                    <a:schemeClr val="dk1">
                      <a:alpha val="40000"/>
                    </a:schemeClr>
                  </a:outerShdw>
                </a:effectLst>
              </a:rPr>
              <a:t>program.cs</a:t>
            </a:r>
            <a:r>
              <a:rPr lang="en-IN" dirty="0">
                <a:ln w="0"/>
                <a:solidFill>
                  <a:schemeClr val="tx1"/>
                </a:solidFill>
                <a:effectLst>
                  <a:outerShdw blurRad="38100" dist="19050" dir="2700000" algn="tl" rotWithShape="0">
                    <a:schemeClr val="dk1">
                      <a:alpha val="40000"/>
                    </a:schemeClr>
                  </a:outerShdw>
                </a:effectLst>
              </a:rPr>
              <a:t> file is kind of configuration file for the rest </a:t>
            </a:r>
            <a:r>
              <a:rPr lang="en-IN" dirty="0" err="1">
                <a:ln w="0"/>
                <a:solidFill>
                  <a:schemeClr val="tx1"/>
                </a:solidFill>
                <a:effectLst>
                  <a:outerShdw blurRad="38100" dist="19050" dir="2700000" algn="tl" rotWithShape="0">
                    <a:schemeClr val="dk1">
                      <a:alpha val="40000"/>
                    </a:schemeClr>
                  </a:outerShdw>
                </a:effectLst>
              </a:rPr>
              <a:t>api</a:t>
            </a:r>
            <a:r>
              <a:rPr lang="en-IN" dirty="0">
                <a:ln w="0"/>
                <a:solidFill>
                  <a:schemeClr val="tx1"/>
                </a:solidFill>
                <a:effectLst>
                  <a:outerShdw blurRad="38100" dist="19050" dir="2700000" algn="tl" rotWithShape="0">
                    <a:schemeClr val="dk1">
                      <a:alpha val="40000"/>
                    </a:schemeClr>
                  </a:outerShdw>
                </a:effectLst>
              </a:rPr>
              <a:t>. In this configuration we are going to add our database setting here. “</a:t>
            </a:r>
            <a:r>
              <a:rPr lang="en-IN" dirty="0" err="1">
                <a:ln w="0"/>
                <a:solidFill>
                  <a:schemeClr val="tx1"/>
                </a:solidFill>
                <a:effectLst>
                  <a:outerShdw blurRad="38100" dist="19050" dir="2700000" algn="tl" rotWithShape="0">
                    <a:schemeClr val="dk1">
                      <a:alpha val="40000"/>
                    </a:schemeClr>
                  </a:outerShdw>
                </a:effectLst>
              </a:rPr>
              <a:t>EmpDb</a:t>
            </a:r>
            <a:r>
              <a:rPr lang="en-IN" dirty="0">
                <a:ln w="0"/>
                <a:solidFill>
                  <a:schemeClr val="tx1"/>
                </a:solidFill>
                <a:effectLst>
                  <a:outerShdw blurRad="38100" dist="19050" dir="2700000" algn="tl" rotWithShape="0">
                    <a:schemeClr val="dk1">
                      <a:alpha val="40000"/>
                    </a:schemeClr>
                  </a:outerShdw>
                </a:effectLst>
              </a:rPr>
              <a:t>” is the </a:t>
            </a:r>
            <a:r>
              <a:rPr lang="en-IN" dirty="0" err="1">
                <a:ln w="0"/>
                <a:solidFill>
                  <a:schemeClr val="tx1"/>
                </a:solidFill>
                <a:effectLst>
                  <a:outerShdw blurRad="38100" dist="19050" dir="2700000" algn="tl" rotWithShape="0">
                    <a:schemeClr val="dk1">
                      <a:alpha val="40000"/>
                    </a:schemeClr>
                  </a:outerShdw>
                </a:effectLst>
              </a:rPr>
              <a:t>dbname</a:t>
            </a:r>
            <a:r>
              <a:rPr lang="en-IN" dirty="0">
                <a:ln w="0"/>
                <a:solidFill>
                  <a:schemeClr val="tx1"/>
                </a:solidFill>
                <a:effectLst>
                  <a:outerShdw blurRad="38100" dist="19050" dir="2700000" algn="tl" rotWithShape="0">
                    <a:schemeClr val="dk1">
                      <a:alpha val="40000"/>
                    </a:schemeClr>
                  </a:outerShdw>
                </a:effectLst>
              </a:rPr>
              <a:t>. You can mention any name you want. “</a:t>
            </a:r>
            <a:r>
              <a:rPr lang="en-IN" dirty="0" err="1">
                <a:ln w="0"/>
                <a:solidFill>
                  <a:schemeClr val="tx1"/>
                </a:solidFill>
                <a:effectLst>
                  <a:outerShdw blurRad="38100" dist="19050" dir="2700000" algn="tl" rotWithShape="0">
                    <a:schemeClr val="dk1">
                      <a:alpha val="40000"/>
                    </a:schemeClr>
                  </a:outerShdw>
                </a:effectLst>
              </a:rPr>
              <a:t>EmployeeDbContext</a:t>
            </a:r>
            <a:r>
              <a:rPr lang="en-IN" dirty="0">
                <a:ln w="0"/>
                <a:solidFill>
                  <a:schemeClr val="tx1"/>
                </a:solidFill>
                <a:effectLst>
                  <a:outerShdw blurRad="38100" dist="19050" dir="2700000" algn="tl" rotWithShape="0">
                    <a:schemeClr val="dk1">
                      <a:alpha val="40000"/>
                    </a:schemeClr>
                  </a:outerShdw>
                </a:effectLst>
              </a:rPr>
              <a:t>” reference is the input to the setting. It will give the table details which we configured in that file. </a:t>
            </a:r>
          </a:p>
        </p:txBody>
      </p:sp>
      <p:sp>
        <p:nvSpPr>
          <p:cNvPr id="6" name="Rectangle 5">
            <a:extLst>
              <a:ext uri="{FF2B5EF4-FFF2-40B4-BE49-F238E27FC236}">
                <a16:creationId xmlns:a16="http://schemas.microsoft.com/office/drawing/2014/main" id="{1D2A9748-138F-D78F-C6CA-1DC1460C8A80}"/>
              </a:ext>
            </a:extLst>
          </p:cNvPr>
          <p:cNvSpPr/>
          <p:nvPr/>
        </p:nvSpPr>
        <p:spPr>
          <a:xfrm>
            <a:off x="833971" y="1335882"/>
            <a:ext cx="4673860" cy="328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4091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4A268-1255-5320-8D79-D323B6680C9C}"/>
              </a:ext>
            </a:extLst>
          </p:cNvPr>
          <p:cNvSpPr>
            <a:spLocks noGrp="1"/>
          </p:cNvSpPr>
          <p:nvPr>
            <p:ph type="ctrTitle"/>
          </p:nvPr>
        </p:nvSpPr>
        <p:spPr/>
        <p:txBody>
          <a:bodyPr/>
          <a:lstStyle/>
          <a:p>
            <a:r>
              <a:rPr lang="en-IN" dirty="0"/>
              <a:t>Agenda</a:t>
            </a:r>
          </a:p>
        </p:txBody>
      </p:sp>
      <p:grpSp>
        <p:nvGrpSpPr>
          <p:cNvPr id="17" name="Group 16">
            <a:extLst>
              <a:ext uri="{FF2B5EF4-FFF2-40B4-BE49-F238E27FC236}">
                <a16:creationId xmlns:a16="http://schemas.microsoft.com/office/drawing/2014/main" id="{3FB3A7E4-2FD0-BFEE-E985-05FD21FD49EA}"/>
              </a:ext>
            </a:extLst>
          </p:cNvPr>
          <p:cNvGrpSpPr/>
          <p:nvPr/>
        </p:nvGrpSpPr>
        <p:grpSpPr>
          <a:xfrm>
            <a:off x="1042988" y="841901"/>
            <a:ext cx="2913190" cy="307777"/>
            <a:chOff x="1042988" y="841901"/>
            <a:chExt cx="2913190" cy="307777"/>
          </a:xfrm>
        </p:grpSpPr>
        <p:sp>
          <p:nvSpPr>
            <p:cNvPr id="13" name="TextBox 12">
              <a:extLst>
                <a:ext uri="{FF2B5EF4-FFF2-40B4-BE49-F238E27FC236}">
                  <a16:creationId xmlns:a16="http://schemas.microsoft.com/office/drawing/2014/main" id="{4B39209A-9503-77C5-C610-A81814991B3E}"/>
                </a:ext>
              </a:extLst>
            </p:cNvPr>
            <p:cNvSpPr txBox="1"/>
            <p:nvPr/>
          </p:nvSpPr>
          <p:spPr>
            <a:xfrm>
              <a:off x="1727328" y="841901"/>
              <a:ext cx="2228850" cy="307777"/>
            </a:xfrm>
            <a:prstGeom prst="rect">
              <a:avLst/>
            </a:prstGeom>
            <a:noFill/>
          </p:spPr>
          <p:txBody>
            <a:bodyPr wrap="square" rtlCol="0">
              <a:spAutoFit/>
            </a:bodyPr>
            <a:lstStyle/>
            <a:p>
              <a:r>
                <a:rPr lang="en-IN" dirty="0"/>
                <a:t>REST API - Intro</a:t>
              </a:r>
            </a:p>
          </p:txBody>
        </p:sp>
        <p:sp>
          <p:nvSpPr>
            <p:cNvPr id="16" name="Google Shape;615;p47">
              <a:extLst>
                <a:ext uri="{FF2B5EF4-FFF2-40B4-BE49-F238E27FC236}">
                  <a16:creationId xmlns:a16="http://schemas.microsoft.com/office/drawing/2014/main" id="{FDF12AA9-468B-6A50-FA12-DE2842FA1FEE}"/>
                </a:ext>
              </a:extLst>
            </p:cNvPr>
            <p:cNvSpPr txBox="1">
              <a:spLocks/>
            </p:cNvSpPr>
            <p:nvPr/>
          </p:nvSpPr>
          <p:spPr>
            <a:xfrm>
              <a:off x="1042988" y="841901"/>
              <a:ext cx="569207" cy="3077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400"/>
                <a:buFont typeface="Saira SemiCondensed SemiBold"/>
                <a:buNone/>
                <a:defRPr sz="2000" b="0" i="0" u="none" strike="noStrike" cap="none">
                  <a:solidFill>
                    <a:schemeClr val="lt1"/>
                  </a:solidFill>
                  <a:latin typeface="Saira SemiCondensed SemiBold"/>
                  <a:ea typeface="Saira SemiCondensed SemiBold"/>
                  <a:cs typeface="Saira SemiCondensed SemiBold"/>
                  <a:sym typeface="Saira SemiCondensed SemiBold"/>
                </a:defRPr>
              </a:lvl1pPr>
              <a:lvl2pPr marR="0" lvl="1"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2pPr>
              <a:lvl3pPr marR="0" lvl="2"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3pPr>
              <a:lvl4pPr marR="0" lvl="3"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4pPr>
              <a:lvl5pPr marR="0" lvl="4"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5pPr>
              <a:lvl6pPr marR="0" lvl="5"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6pPr>
              <a:lvl7pPr marR="0" lvl="6"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7pPr>
              <a:lvl8pPr marR="0" lvl="7"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8pPr>
              <a:lvl9pPr marR="0" lvl="8"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9pPr>
            </a:lstStyle>
            <a:p>
              <a:pPr algn="r"/>
              <a:r>
                <a:rPr lang="en" dirty="0">
                  <a:ln w="0"/>
                  <a:solidFill>
                    <a:schemeClr val="accent4">
                      <a:lumMod val="90000"/>
                      <a:lumOff val="10000"/>
                    </a:schemeClr>
                  </a:solidFill>
                  <a:effectLst>
                    <a:outerShdw blurRad="38100" dist="25400" dir="5400000" algn="ctr" rotWithShape="0">
                      <a:srgbClr val="6E747A">
                        <a:alpha val="43000"/>
                      </a:srgbClr>
                    </a:outerShdw>
                  </a:effectLst>
                </a:rPr>
                <a:t>1</a:t>
              </a:r>
            </a:p>
          </p:txBody>
        </p:sp>
      </p:grpSp>
      <p:grpSp>
        <p:nvGrpSpPr>
          <p:cNvPr id="18" name="Group 17">
            <a:extLst>
              <a:ext uri="{FF2B5EF4-FFF2-40B4-BE49-F238E27FC236}">
                <a16:creationId xmlns:a16="http://schemas.microsoft.com/office/drawing/2014/main" id="{68959F10-B2DD-81D2-8596-21A202478C63}"/>
              </a:ext>
            </a:extLst>
          </p:cNvPr>
          <p:cNvGrpSpPr/>
          <p:nvPr/>
        </p:nvGrpSpPr>
        <p:grpSpPr>
          <a:xfrm>
            <a:off x="1042988" y="1358632"/>
            <a:ext cx="2913190" cy="307777"/>
            <a:chOff x="1042988" y="841901"/>
            <a:chExt cx="2913190" cy="307777"/>
          </a:xfrm>
        </p:grpSpPr>
        <p:sp>
          <p:nvSpPr>
            <p:cNvPr id="19" name="TextBox 18">
              <a:extLst>
                <a:ext uri="{FF2B5EF4-FFF2-40B4-BE49-F238E27FC236}">
                  <a16:creationId xmlns:a16="http://schemas.microsoft.com/office/drawing/2014/main" id="{AE69C950-FC5F-89D0-3CA7-7E2EF4207EA7}"/>
                </a:ext>
              </a:extLst>
            </p:cNvPr>
            <p:cNvSpPr txBox="1"/>
            <p:nvPr/>
          </p:nvSpPr>
          <p:spPr>
            <a:xfrm>
              <a:off x="1727328" y="841901"/>
              <a:ext cx="2228850" cy="307777"/>
            </a:xfrm>
            <a:prstGeom prst="rect">
              <a:avLst/>
            </a:prstGeom>
            <a:noFill/>
          </p:spPr>
          <p:txBody>
            <a:bodyPr wrap="square" rtlCol="0">
              <a:spAutoFit/>
            </a:bodyPr>
            <a:lstStyle/>
            <a:p>
              <a:r>
                <a:rPr lang="en-IN" dirty="0"/>
                <a:t>Understand Basic OOPS</a:t>
              </a:r>
            </a:p>
          </p:txBody>
        </p:sp>
        <p:sp>
          <p:nvSpPr>
            <p:cNvPr id="20" name="Google Shape;615;p47">
              <a:extLst>
                <a:ext uri="{FF2B5EF4-FFF2-40B4-BE49-F238E27FC236}">
                  <a16:creationId xmlns:a16="http://schemas.microsoft.com/office/drawing/2014/main" id="{6DDECEF3-622C-C024-F24C-6A2D258178B9}"/>
                </a:ext>
              </a:extLst>
            </p:cNvPr>
            <p:cNvSpPr txBox="1">
              <a:spLocks/>
            </p:cNvSpPr>
            <p:nvPr/>
          </p:nvSpPr>
          <p:spPr>
            <a:xfrm>
              <a:off x="1042988" y="841901"/>
              <a:ext cx="569207" cy="3077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400"/>
                <a:buFont typeface="Saira SemiCondensed SemiBold"/>
                <a:buNone/>
                <a:defRPr sz="2000" b="0" i="0" u="none" strike="noStrike" cap="none">
                  <a:solidFill>
                    <a:schemeClr val="lt1"/>
                  </a:solidFill>
                  <a:latin typeface="Saira SemiCondensed SemiBold"/>
                  <a:ea typeface="Saira SemiCondensed SemiBold"/>
                  <a:cs typeface="Saira SemiCondensed SemiBold"/>
                  <a:sym typeface="Saira SemiCondensed SemiBold"/>
                </a:defRPr>
              </a:lvl1pPr>
              <a:lvl2pPr marR="0" lvl="1"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2pPr>
              <a:lvl3pPr marR="0" lvl="2"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3pPr>
              <a:lvl4pPr marR="0" lvl="3"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4pPr>
              <a:lvl5pPr marR="0" lvl="4"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5pPr>
              <a:lvl6pPr marR="0" lvl="5"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6pPr>
              <a:lvl7pPr marR="0" lvl="6"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7pPr>
              <a:lvl8pPr marR="0" lvl="7"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8pPr>
              <a:lvl9pPr marR="0" lvl="8"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9pPr>
            </a:lstStyle>
            <a:p>
              <a:pPr algn="r"/>
              <a:r>
                <a:rPr lang="en" dirty="0">
                  <a:ln w="0"/>
                  <a:solidFill>
                    <a:schemeClr val="accent4">
                      <a:lumMod val="90000"/>
                      <a:lumOff val="10000"/>
                    </a:schemeClr>
                  </a:solidFill>
                  <a:effectLst>
                    <a:outerShdw blurRad="38100" dist="25400" dir="5400000" algn="ctr" rotWithShape="0">
                      <a:srgbClr val="6E747A">
                        <a:alpha val="43000"/>
                      </a:srgbClr>
                    </a:outerShdw>
                  </a:effectLst>
                </a:rPr>
                <a:t>2</a:t>
              </a:r>
            </a:p>
          </p:txBody>
        </p:sp>
      </p:grpSp>
      <p:grpSp>
        <p:nvGrpSpPr>
          <p:cNvPr id="21" name="Group 20">
            <a:extLst>
              <a:ext uri="{FF2B5EF4-FFF2-40B4-BE49-F238E27FC236}">
                <a16:creationId xmlns:a16="http://schemas.microsoft.com/office/drawing/2014/main" id="{CBA0D809-04B0-11E9-A2B9-E53658641C11}"/>
              </a:ext>
            </a:extLst>
          </p:cNvPr>
          <p:cNvGrpSpPr/>
          <p:nvPr/>
        </p:nvGrpSpPr>
        <p:grpSpPr>
          <a:xfrm>
            <a:off x="1042988" y="1875363"/>
            <a:ext cx="3664742" cy="307777"/>
            <a:chOff x="1042988" y="841901"/>
            <a:chExt cx="3664742" cy="307777"/>
          </a:xfrm>
        </p:grpSpPr>
        <p:sp>
          <p:nvSpPr>
            <p:cNvPr id="22" name="TextBox 21">
              <a:extLst>
                <a:ext uri="{FF2B5EF4-FFF2-40B4-BE49-F238E27FC236}">
                  <a16:creationId xmlns:a16="http://schemas.microsoft.com/office/drawing/2014/main" id="{EFC7981D-F6F7-B44B-9BA3-FE30A2142E2B}"/>
                </a:ext>
              </a:extLst>
            </p:cNvPr>
            <p:cNvSpPr txBox="1"/>
            <p:nvPr/>
          </p:nvSpPr>
          <p:spPr>
            <a:xfrm>
              <a:off x="1727327" y="841901"/>
              <a:ext cx="2980403" cy="307777"/>
            </a:xfrm>
            <a:prstGeom prst="rect">
              <a:avLst/>
            </a:prstGeom>
            <a:noFill/>
          </p:spPr>
          <p:txBody>
            <a:bodyPr wrap="square" rtlCol="0">
              <a:spAutoFit/>
            </a:bodyPr>
            <a:lstStyle/>
            <a:p>
              <a:r>
                <a:rPr lang="en-IN" dirty="0" err="1"/>
                <a:t>.Net</a:t>
              </a:r>
              <a:r>
                <a:rPr lang="en-IN" dirty="0"/>
                <a:t> Core API – Basic</a:t>
              </a:r>
            </a:p>
          </p:txBody>
        </p:sp>
        <p:sp>
          <p:nvSpPr>
            <p:cNvPr id="23" name="Google Shape;615;p47">
              <a:extLst>
                <a:ext uri="{FF2B5EF4-FFF2-40B4-BE49-F238E27FC236}">
                  <a16:creationId xmlns:a16="http://schemas.microsoft.com/office/drawing/2014/main" id="{7CB57320-E6C0-7023-C193-456A8E0DDF99}"/>
                </a:ext>
              </a:extLst>
            </p:cNvPr>
            <p:cNvSpPr txBox="1">
              <a:spLocks/>
            </p:cNvSpPr>
            <p:nvPr/>
          </p:nvSpPr>
          <p:spPr>
            <a:xfrm>
              <a:off x="1042988" y="841901"/>
              <a:ext cx="569207" cy="3077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400"/>
                <a:buFont typeface="Saira SemiCondensed SemiBold"/>
                <a:buNone/>
                <a:defRPr sz="2000" b="0" i="0" u="none" strike="noStrike" cap="none">
                  <a:solidFill>
                    <a:schemeClr val="lt1"/>
                  </a:solidFill>
                  <a:latin typeface="Saira SemiCondensed SemiBold"/>
                  <a:ea typeface="Saira SemiCondensed SemiBold"/>
                  <a:cs typeface="Saira SemiCondensed SemiBold"/>
                  <a:sym typeface="Saira SemiCondensed SemiBold"/>
                </a:defRPr>
              </a:lvl1pPr>
              <a:lvl2pPr marR="0" lvl="1"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2pPr>
              <a:lvl3pPr marR="0" lvl="2"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3pPr>
              <a:lvl4pPr marR="0" lvl="3"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4pPr>
              <a:lvl5pPr marR="0" lvl="4"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5pPr>
              <a:lvl6pPr marR="0" lvl="5"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6pPr>
              <a:lvl7pPr marR="0" lvl="6"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7pPr>
              <a:lvl8pPr marR="0" lvl="7"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8pPr>
              <a:lvl9pPr marR="0" lvl="8"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9pPr>
            </a:lstStyle>
            <a:p>
              <a:pPr algn="r"/>
              <a:r>
                <a:rPr lang="en" dirty="0">
                  <a:ln w="0"/>
                  <a:solidFill>
                    <a:schemeClr val="accent4">
                      <a:lumMod val="90000"/>
                      <a:lumOff val="10000"/>
                    </a:schemeClr>
                  </a:solidFill>
                  <a:effectLst>
                    <a:outerShdw blurRad="38100" dist="25400" dir="5400000" algn="ctr" rotWithShape="0">
                      <a:srgbClr val="6E747A">
                        <a:alpha val="43000"/>
                      </a:srgbClr>
                    </a:outerShdw>
                  </a:effectLst>
                </a:rPr>
                <a:t>3</a:t>
              </a:r>
            </a:p>
          </p:txBody>
        </p:sp>
      </p:grpSp>
      <p:grpSp>
        <p:nvGrpSpPr>
          <p:cNvPr id="24" name="Group 23">
            <a:extLst>
              <a:ext uri="{FF2B5EF4-FFF2-40B4-BE49-F238E27FC236}">
                <a16:creationId xmlns:a16="http://schemas.microsoft.com/office/drawing/2014/main" id="{EEB4E129-CC7A-EA0F-393D-CA01B242923C}"/>
              </a:ext>
            </a:extLst>
          </p:cNvPr>
          <p:cNvGrpSpPr/>
          <p:nvPr/>
        </p:nvGrpSpPr>
        <p:grpSpPr>
          <a:xfrm>
            <a:off x="1042988" y="2417861"/>
            <a:ext cx="3664742" cy="307777"/>
            <a:chOff x="1042988" y="841901"/>
            <a:chExt cx="3664742" cy="307777"/>
          </a:xfrm>
        </p:grpSpPr>
        <p:sp>
          <p:nvSpPr>
            <p:cNvPr id="25" name="TextBox 24">
              <a:extLst>
                <a:ext uri="{FF2B5EF4-FFF2-40B4-BE49-F238E27FC236}">
                  <a16:creationId xmlns:a16="http://schemas.microsoft.com/office/drawing/2014/main" id="{763081FD-FEF1-7927-7DED-431141551F7D}"/>
                </a:ext>
              </a:extLst>
            </p:cNvPr>
            <p:cNvSpPr txBox="1"/>
            <p:nvPr/>
          </p:nvSpPr>
          <p:spPr>
            <a:xfrm>
              <a:off x="1727327" y="841901"/>
              <a:ext cx="2980403" cy="307777"/>
            </a:xfrm>
            <a:prstGeom prst="rect">
              <a:avLst/>
            </a:prstGeom>
            <a:noFill/>
          </p:spPr>
          <p:txBody>
            <a:bodyPr wrap="square" rtlCol="0">
              <a:spAutoFit/>
            </a:bodyPr>
            <a:lstStyle/>
            <a:p>
              <a:r>
                <a:rPr lang="en-IN" dirty="0" err="1"/>
                <a:t>.Net</a:t>
              </a:r>
              <a:r>
                <a:rPr lang="en-IN" dirty="0"/>
                <a:t> Core API – Advanced</a:t>
              </a:r>
            </a:p>
          </p:txBody>
        </p:sp>
        <p:sp>
          <p:nvSpPr>
            <p:cNvPr id="26" name="Google Shape;615;p47">
              <a:extLst>
                <a:ext uri="{FF2B5EF4-FFF2-40B4-BE49-F238E27FC236}">
                  <a16:creationId xmlns:a16="http://schemas.microsoft.com/office/drawing/2014/main" id="{422A9244-A186-5FE6-43DC-A4A2BCA6B925}"/>
                </a:ext>
              </a:extLst>
            </p:cNvPr>
            <p:cNvSpPr txBox="1">
              <a:spLocks/>
            </p:cNvSpPr>
            <p:nvPr/>
          </p:nvSpPr>
          <p:spPr>
            <a:xfrm>
              <a:off x="1042988" y="841901"/>
              <a:ext cx="569207" cy="3077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400"/>
                <a:buFont typeface="Saira SemiCondensed SemiBold"/>
                <a:buNone/>
                <a:defRPr sz="2000" b="0" i="0" u="none" strike="noStrike" cap="none">
                  <a:solidFill>
                    <a:schemeClr val="lt1"/>
                  </a:solidFill>
                  <a:latin typeface="Saira SemiCondensed SemiBold"/>
                  <a:ea typeface="Saira SemiCondensed SemiBold"/>
                  <a:cs typeface="Saira SemiCondensed SemiBold"/>
                  <a:sym typeface="Saira SemiCondensed SemiBold"/>
                </a:defRPr>
              </a:lvl1pPr>
              <a:lvl2pPr marR="0" lvl="1"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2pPr>
              <a:lvl3pPr marR="0" lvl="2"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3pPr>
              <a:lvl4pPr marR="0" lvl="3"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4pPr>
              <a:lvl5pPr marR="0" lvl="4"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5pPr>
              <a:lvl6pPr marR="0" lvl="5"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6pPr>
              <a:lvl7pPr marR="0" lvl="6"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7pPr>
              <a:lvl8pPr marR="0" lvl="7"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8pPr>
              <a:lvl9pPr marR="0" lvl="8"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9pPr>
            </a:lstStyle>
            <a:p>
              <a:pPr algn="r"/>
              <a:r>
                <a:rPr lang="en" dirty="0">
                  <a:ln w="0"/>
                  <a:solidFill>
                    <a:schemeClr val="accent4">
                      <a:lumMod val="90000"/>
                      <a:lumOff val="10000"/>
                    </a:schemeClr>
                  </a:solidFill>
                  <a:effectLst>
                    <a:outerShdw blurRad="38100" dist="25400" dir="5400000" algn="ctr" rotWithShape="0">
                      <a:srgbClr val="6E747A">
                        <a:alpha val="43000"/>
                      </a:srgbClr>
                    </a:outerShdw>
                  </a:effectLst>
                </a:rPr>
                <a:t>4</a:t>
              </a:r>
            </a:p>
          </p:txBody>
        </p:sp>
      </p:grpSp>
      <p:grpSp>
        <p:nvGrpSpPr>
          <p:cNvPr id="27" name="Group 26">
            <a:extLst>
              <a:ext uri="{FF2B5EF4-FFF2-40B4-BE49-F238E27FC236}">
                <a16:creationId xmlns:a16="http://schemas.microsoft.com/office/drawing/2014/main" id="{AB99AF13-B266-62A4-5D0C-8D881BDBA4E2}"/>
              </a:ext>
            </a:extLst>
          </p:cNvPr>
          <p:cNvGrpSpPr/>
          <p:nvPr/>
        </p:nvGrpSpPr>
        <p:grpSpPr>
          <a:xfrm>
            <a:off x="1042988" y="2960359"/>
            <a:ext cx="3664742" cy="307777"/>
            <a:chOff x="1042988" y="841901"/>
            <a:chExt cx="3664742" cy="307777"/>
          </a:xfrm>
        </p:grpSpPr>
        <p:sp>
          <p:nvSpPr>
            <p:cNvPr id="28" name="TextBox 27">
              <a:extLst>
                <a:ext uri="{FF2B5EF4-FFF2-40B4-BE49-F238E27FC236}">
                  <a16:creationId xmlns:a16="http://schemas.microsoft.com/office/drawing/2014/main" id="{F6BE0F4D-6115-802C-703D-5EDDADD394D1}"/>
                </a:ext>
              </a:extLst>
            </p:cNvPr>
            <p:cNvSpPr txBox="1"/>
            <p:nvPr/>
          </p:nvSpPr>
          <p:spPr>
            <a:xfrm>
              <a:off x="1727327" y="841901"/>
              <a:ext cx="2980403" cy="307777"/>
            </a:xfrm>
            <a:prstGeom prst="rect">
              <a:avLst/>
            </a:prstGeom>
            <a:noFill/>
          </p:spPr>
          <p:txBody>
            <a:bodyPr wrap="square" rtlCol="0">
              <a:spAutoFit/>
            </a:bodyPr>
            <a:lstStyle/>
            <a:p>
              <a:r>
                <a:rPr lang="en-IN" dirty="0"/>
                <a:t>Clarifications</a:t>
              </a:r>
            </a:p>
          </p:txBody>
        </p:sp>
        <p:sp>
          <p:nvSpPr>
            <p:cNvPr id="29" name="Google Shape;615;p47">
              <a:extLst>
                <a:ext uri="{FF2B5EF4-FFF2-40B4-BE49-F238E27FC236}">
                  <a16:creationId xmlns:a16="http://schemas.microsoft.com/office/drawing/2014/main" id="{8EE97FA2-A50B-31C8-B571-58D53DBE44BA}"/>
                </a:ext>
              </a:extLst>
            </p:cNvPr>
            <p:cNvSpPr txBox="1">
              <a:spLocks/>
            </p:cNvSpPr>
            <p:nvPr/>
          </p:nvSpPr>
          <p:spPr>
            <a:xfrm>
              <a:off x="1042988" y="841901"/>
              <a:ext cx="569207" cy="3077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400"/>
                <a:buFont typeface="Saira SemiCondensed SemiBold"/>
                <a:buNone/>
                <a:defRPr sz="2000" b="0" i="0" u="none" strike="noStrike" cap="none">
                  <a:solidFill>
                    <a:schemeClr val="lt1"/>
                  </a:solidFill>
                  <a:latin typeface="Saira SemiCondensed SemiBold"/>
                  <a:ea typeface="Saira SemiCondensed SemiBold"/>
                  <a:cs typeface="Saira SemiCondensed SemiBold"/>
                  <a:sym typeface="Saira SemiCondensed SemiBold"/>
                </a:defRPr>
              </a:lvl1pPr>
              <a:lvl2pPr marR="0" lvl="1"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2pPr>
              <a:lvl3pPr marR="0" lvl="2"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3pPr>
              <a:lvl4pPr marR="0" lvl="3"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4pPr>
              <a:lvl5pPr marR="0" lvl="4"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5pPr>
              <a:lvl6pPr marR="0" lvl="5"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6pPr>
              <a:lvl7pPr marR="0" lvl="6"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7pPr>
              <a:lvl8pPr marR="0" lvl="7"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8pPr>
              <a:lvl9pPr marR="0" lvl="8" algn="l" rtl="0">
                <a:lnSpc>
                  <a:spcPct val="100000"/>
                </a:lnSpc>
                <a:spcBef>
                  <a:spcPts val="0"/>
                </a:spcBef>
                <a:spcAft>
                  <a:spcPts val="0"/>
                </a:spcAft>
                <a:buClr>
                  <a:schemeClr val="lt1"/>
                </a:buClr>
                <a:buSzPts val="2400"/>
                <a:buFont typeface="Fjalla One"/>
                <a:buNone/>
                <a:defRPr sz="2400" b="0" i="0" u="none" strike="noStrike" cap="none">
                  <a:solidFill>
                    <a:schemeClr val="lt1"/>
                  </a:solidFill>
                  <a:latin typeface="Fjalla One"/>
                  <a:ea typeface="Fjalla One"/>
                  <a:cs typeface="Fjalla One"/>
                  <a:sym typeface="Fjalla One"/>
                </a:defRPr>
              </a:lvl9pPr>
            </a:lstStyle>
            <a:p>
              <a:pPr algn="r"/>
              <a:r>
                <a:rPr lang="en" dirty="0">
                  <a:ln w="0"/>
                  <a:solidFill>
                    <a:schemeClr val="accent4">
                      <a:lumMod val="90000"/>
                      <a:lumOff val="10000"/>
                    </a:schemeClr>
                  </a:solidFill>
                  <a:effectLst>
                    <a:outerShdw blurRad="38100" dist="25400" dir="5400000" algn="ctr" rotWithShape="0">
                      <a:srgbClr val="6E747A">
                        <a:alpha val="43000"/>
                      </a:srgbClr>
                    </a:outerShdw>
                  </a:effectLst>
                </a:rPr>
                <a:t>5</a:t>
              </a:r>
            </a:p>
          </p:txBody>
        </p:sp>
      </p:grpSp>
    </p:spTree>
    <p:extLst>
      <p:ext uri="{BB962C8B-B14F-4D97-AF65-F5344CB8AC3E}">
        <p14:creationId xmlns:p14="http://schemas.microsoft.com/office/powerpoint/2010/main" val="2591971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9922-64AE-E8AC-C448-141C6310404B}"/>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0FF51851-5FEF-927E-3CA6-36A49568B650}"/>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6CFB1326-6781-39A4-7557-0AAE122E8314}"/>
              </a:ext>
            </a:extLst>
          </p:cNvPr>
          <p:cNvSpPr/>
          <p:nvPr/>
        </p:nvSpPr>
        <p:spPr>
          <a:xfrm>
            <a:off x="1984115" y="2812490"/>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Now we have configured. Going to add endpoints(</a:t>
            </a:r>
            <a:r>
              <a:rPr lang="en-IN" dirty="0" err="1">
                <a:ln w="0"/>
                <a:solidFill>
                  <a:schemeClr val="tx1"/>
                </a:solidFill>
                <a:effectLst>
                  <a:outerShdw blurRad="38100" dist="19050" dir="2700000" algn="tl" rotWithShape="0">
                    <a:schemeClr val="dk1">
                      <a:alpha val="40000"/>
                    </a:schemeClr>
                  </a:outerShdw>
                </a:effectLst>
              </a:rPr>
              <a:t>get,post</a:t>
            </a:r>
            <a:r>
              <a:rPr lang="en-IN" dirty="0">
                <a:ln w="0"/>
                <a:solidFill>
                  <a:schemeClr val="tx1"/>
                </a:solidFill>
                <a:effectLst>
                  <a:outerShdw blurRad="38100" dist="19050" dir="2700000" algn="tl" rotWithShape="0">
                    <a:schemeClr val="dk1">
                      <a:alpha val="40000"/>
                    </a:schemeClr>
                  </a:outerShdw>
                </a:effectLst>
              </a:rPr>
              <a:t>, put methods)</a:t>
            </a:r>
          </a:p>
          <a:p>
            <a:pPr algn="ctr"/>
            <a:endParaRPr lang="en-IN" dirty="0">
              <a:ln w="0"/>
              <a:solidFill>
                <a:schemeClr val="tx1"/>
              </a:solidFill>
              <a:effectLst>
                <a:outerShdw blurRad="38100" dist="19050" dir="2700000" algn="tl" rotWithShape="0">
                  <a:schemeClr val="dk1">
                    <a:alpha val="40000"/>
                  </a:schemeClr>
                </a:outerShdw>
              </a:effectLst>
            </a:endParaRPr>
          </a:p>
          <a:p>
            <a:pPr algn="ctr"/>
            <a:endParaRPr lang="en-IN" dirty="0">
              <a:ln w="0"/>
              <a:solidFill>
                <a:schemeClr val="tx1"/>
              </a:solidFill>
              <a:effectLst>
                <a:outerShdw blurRad="38100" dist="19050" dir="2700000" algn="tl" rotWithShape="0">
                  <a:schemeClr val="dk1">
                    <a:alpha val="40000"/>
                  </a:schemeClr>
                </a:outerShdw>
              </a:effectLst>
            </a:endParaRPr>
          </a:p>
          <a:p>
            <a:pPr algn="ctr"/>
            <a:r>
              <a:rPr lang="en-IN" dirty="0">
                <a:ln w="0"/>
                <a:solidFill>
                  <a:schemeClr val="tx1"/>
                </a:solidFill>
                <a:effectLst>
                  <a:outerShdw blurRad="38100" dist="19050" dir="2700000" algn="tl" rotWithShape="0">
                    <a:schemeClr val="dk1">
                      <a:alpha val="40000"/>
                    </a:schemeClr>
                  </a:outerShdw>
                </a:effectLst>
              </a:rPr>
              <a:t>For that, right controller then add new controller</a:t>
            </a:r>
          </a:p>
        </p:txBody>
      </p:sp>
    </p:spTree>
    <p:extLst>
      <p:ext uri="{BB962C8B-B14F-4D97-AF65-F5344CB8AC3E}">
        <p14:creationId xmlns:p14="http://schemas.microsoft.com/office/powerpoint/2010/main" val="283943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9D42-A7E3-C7E3-EBE5-66809AF48CA7}"/>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C1C86910-B89D-3CCD-B7B5-11F0649E96C4}"/>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A0A0F080-2E19-6F76-B24A-6628207632A2}"/>
              </a:ext>
            </a:extLst>
          </p:cNvPr>
          <p:cNvSpPr/>
          <p:nvPr/>
        </p:nvSpPr>
        <p:spPr>
          <a:xfrm>
            <a:off x="3598603" y="2955364"/>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Instead creating endpoint class manually, we are going to create from the template. Like in the image you can select the options and click “add”</a:t>
            </a:r>
          </a:p>
        </p:txBody>
      </p:sp>
    </p:spTree>
    <p:extLst>
      <p:ext uri="{BB962C8B-B14F-4D97-AF65-F5344CB8AC3E}">
        <p14:creationId xmlns:p14="http://schemas.microsoft.com/office/powerpoint/2010/main" val="1633771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516C-D930-5A3B-E34F-A6DC8BE59F36}"/>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2FDD16B5-7E03-DA7E-AB74-DF8018392E51}"/>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E072FE0C-DFF2-B80D-5A33-F90B1B25FE87}"/>
              </a:ext>
            </a:extLst>
          </p:cNvPr>
          <p:cNvSpPr/>
          <p:nvPr/>
        </p:nvSpPr>
        <p:spPr>
          <a:xfrm>
            <a:off x="135731" y="2843212"/>
            <a:ext cx="8615361" cy="1903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Model class: choose what you have created as table/model</a:t>
            </a:r>
          </a:p>
          <a:p>
            <a:pPr algn="ctr"/>
            <a:r>
              <a:rPr lang="en-IN" dirty="0">
                <a:ln w="0"/>
                <a:solidFill>
                  <a:schemeClr val="tx1"/>
                </a:solidFill>
                <a:effectLst>
                  <a:outerShdw blurRad="38100" dist="19050" dir="2700000" algn="tl" rotWithShape="0">
                    <a:schemeClr val="dk1">
                      <a:alpha val="40000"/>
                    </a:schemeClr>
                  </a:outerShdw>
                </a:effectLst>
              </a:rPr>
              <a:t>Context class: choose which setting we are going to use as </a:t>
            </a:r>
            <a:r>
              <a:rPr lang="en-IN" dirty="0" err="1">
                <a:ln w="0"/>
                <a:solidFill>
                  <a:schemeClr val="tx1"/>
                </a:solidFill>
                <a:effectLst>
                  <a:outerShdw blurRad="38100" dist="19050" dir="2700000" algn="tl" rotWithShape="0">
                    <a:schemeClr val="dk1">
                      <a:alpha val="40000"/>
                    </a:schemeClr>
                  </a:outerShdw>
                </a:effectLst>
              </a:rPr>
              <a:t>db</a:t>
            </a:r>
            <a:r>
              <a:rPr lang="en-IN" dirty="0">
                <a:ln w="0"/>
                <a:solidFill>
                  <a:schemeClr val="tx1"/>
                </a:solidFill>
                <a:effectLst>
                  <a:outerShdw blurRad="38100" dist="19050" dir="2700000" algn="tl" rotWithShape="0">
                    <a:schemeClr val="dk1">
                      <a:alpha val="40000"/>
                    </a:schemeClr>
                  </a:outerShdw>
                </a:effectLst>
              </a:rPr>
              <a:t> service..</a:t>
            </a:r>
          </a:p>
          <a:p>
            <a:pPr algn="ctr"/>
            <a:r>
              <a:rPr lang="en-IN" dirty="0">
                <a:ln w="0"/>
                <a:solidFill>
                  <a:schemeClr val="tx1"/>
                </a:solidFill>
                <a:effectLst>
                  <a:outerShdw blurRad="38100" dist="19050" dir="2700000" algn="tl" rotWithShape="0">
                    <a:schemeClr val="dk1">
                      <a:alpha val="40000"/>
                    </a:schemeClr>
                  </a:outerShdw>
                </a:effectLst>
              </a:rPr>
              <a:t>Controller: Give Name to controller. By default name will appear you can leave it as it is. If you want to change you can change but you can keep “Controller” as suffix..</a:t>
            </a:r>
          </a:p>
          <a:p>
            <a:pPr algn="ctr"/>
            <a:endParaRPr lang="en-IN" dirty="0">
              <a:ln w="0"/>
              <a:solidFill>
                <a:schemeClr val="tx1"/>
              </a:solidFill>
              <a:effectLst>
                <a:outerShdw blurRad="38100" dist="19050" dir="2700000" algn="tl" rotWithShape="0">
                  <a:schemeClr val="dk1">
                    <a:alpha val="40000"/>
                  </a:schemeClr>
                </a:outerShdw>
              </a:effectLst>
            </a:endParaRPr>
          </a:p>
          <a:p>
            <a:pPr algn="ctr"/>
            <a:r>
              <a:rPr lang="en-IN" dirty="0">
                <a:ln w="0"/>
                <a:solidFill>
                  <a:schemeClr val="tx1"/>
                </a:solidFill>
                <a:effectLst>
                  <a:outerShdw blurRad="38100" dist="19050" dir="2700000" algn="tl" rotWithShape="0">
                    <a:schemeClr val="dk1">
                      <a:alpha val="40000"/>
                    </a:schemeClr>
                  </a:outerShdw>
                </a:effectLst>
              </a:rPr>
              <a:t>Then click add</a:t>
            </a:r>
          </a:p>
        </p:txBody>
      </p:sp>
    </p:spTree>
    <p:extLst>
      <p:ext uri="{BB962C8B-B14F-4D97-AF65-F5344CB8AC3E}">
        <p14:creationId xmlns:p14="http://schemas.microsoft.com/office/powerpoint/2010/main" val="2820521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EFF0-F62E-B6A6-F546-D226D1D65CA1}"/>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2A366D65-22D7-6E74-B088-FCF16B0CFA8B}"/>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DE32E1FA-7ED9-E4EA-7534-A5D12529CD1F}"/>
              </a:ext>
            </a:extLst>
          </p:cNvPr>
          <p:cNvSpPr/>
          <p:nvPr/>
        </p:nvSpPr>
        <p:spPr>
          <a:xfrm>
            <a:off x="4270115" y="1383739"/>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Now you can see the endpoints are created dynamically.</a:t>
            </a:r>
          </a:p>
        </p:txBody>
      </p:sp>
    </p:spTree>
    <p:extLst>
      <p:ext uri="{BB962C8B-B14F-4D97-AF65-F5344CB8AC3E}">
        <p14:creationId xmlns:p14="http://schemas.microsoft.com/office/powerpoint/2010/main" val="204703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10BE9-5812-FB86-2E3F-74882F41D5EE}"/>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AB95927C-14BB-72C0-9634-3D0F83530FD8}"/>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78827CC8-FEDC-C970-518A-688EB354F100}"/>
              </a:ext>
            </a:extLst>
          </p:cNvPr>
          <p:cNvSpPr/>
          <p:nvPr/>
        </p:nvSpPr>
        <p:spPr>
          <a:xfrm>
            <a:off x="3843338" y="2683902"/>
            <a:ext cx="348794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ln w="0"/>
                <a:solidFill>
                  <a:schemeClr val="tx1"/>
                </a:solidFill>
                <a:effectLst>
                  <a:outerShdw blurRad="38100" dist="19050" dir="2700000" algn="tl" rotWithShape="0">
                    <a:schemeClr val="dk1">
                      <a:alpha val="40000"/>
                    </a:schemeClr>
                  </a:outerShdw>
                </a:effectLst>
              </a:rPr>
              <a:t>GetEmployees</a:t>
            </a:r>
            <a:r>
              <a:rPr lang="en-IN" dirty="0">
                <a:ln w="0"/>
                <a:solidFill>
                  <a:schemeClr val="tx1"/>
                </a:solidFill>
                <a:effectLst>
                  <a:outerShdw blurRad="38100" dist="19050" dir="2700000" algn="tl" rotWithShape="0">
                    <a:schemeClr val="dk1">
                      <a:alpha val="40000"/>
                    </a:schemeClr>
                  </a:outerShdw>
                </a:effectLst>
              </a:rPr>
              <a:t> Method: </a:t>
            </a:r>
          </a:p>
          <a:p>
            <a:pPr algn="ctr"/>
            <a:r>
              <a:rPr lang="en-IN" dirty="0">
                <a:ln w="0"/>
                <a:solidFill>
                  <a:schemeClr val="tx1"/>
                </a:solidFill>
                <a:effectLst>
                  <a:outerShdw blurRad="38100" dist="19050" dir="2700000" algn="tl" rotWithShape="0">
                    <a:schemeClr val="dk1">
                      <a:alpha val="40000"/>
                    </a:schemeClr>
                  </a:outerShdw>
                </a:effectLst>
              </a:rPr>
              <a:t>This will return all the employees from database</a:t>
            </a:r>
          </a:p>
          <a:p>
            <a:pPr algn="ctr"/>
            <a:r>
              <a:rPr lang="en-IN" dirty="0" err="1">
                <a:ln w="0"/>
                <a:solidFill>
                  <a:schemeClr val="tx1"/>
                </a:solidFill>
                <a:effectLst>
                  <a:outerShdw blurRad="38100" dist="19050" dir="2700000" algn="tl" rotWithShape="0">
                    <a:schemeClr val="dk1">
                      <a:alpha val="40000"/>
                    </a:schemeClr>
                  </a:outerShdw>
                </a:effectLst>
              </a:rPr>
              <a:t>GetEmployee</a:t>
            </a:r>
            <a:r>
              <a:rPr lang="en-IN" dirty="0">
                <a:ln w="0"/>
                <a:solidFill>
                  <a:schemeClr val="tx1"/>
                </a:solidFill>
                <a:effectLst>
                  <a:outerShdw blurRad="38100" dist="19050" dir="2700000" algn="tl" rotWithShape="0">
                    <a:schemeClr val="dk1">
                      <a:alpha val="40000"/>
                    </a:schemeClr>
                  </a:outerShdw>
                </a:effectLst>
              </a:rPr>
              <a:t> by Id: this will return specific employee based on id</a:t>
            </a:r>
          </a:p>
          <a:p>
            <a:pPr algn="ctr"/>
            <a:r>
              <a:rPr lang="en-IN" dirty="0">
                <a:ln w="0"/>
                <a:solidFill>
                  <a:schemeClr val="tx1"/>
                </a:solidFill>
                <a:effectLst>
                  <a:outerShdw blurRad="38100" dist="19050" dir="2700000" algn="tl" rotWithShape="0">
                    <a:schemeClr val="dk1">
                      <a:alpha val="40000"/>
                    </a:schemeClr>
                  </a:outerShdw>
                </a:effectLst>
              </a:rPr>
              <a:t>Likewise you can understand other methods</a:t>
            </a:r>
          </a:p>
        </p:txBody>
      </p:sp>
    </p:spTree>
    <p:extLst>
      <p:ext uri="{BB962C8B-B14F-4D97-AF65-F5344CB8AC3E}">
        <p14:creationId xmlns:p14="http://schemas.microsoft.com/office/powerpoint/2010/main" val="3618574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D478-F251-BDCD-11D9-F9957E93FFA2}"/>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9B847C17-C7C2-6838-726F-9A65F52673AB}"/>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F9215C44-6A63-894F-86D5-FF69DED34720}"/>
              </a:ext>
            </a:extLst>
          </p:cNvPr>
          <p:cNvSpPr/>
          <p:nvPr/>
        </p:nvSpPr>
        <p:spPr>
          <a:xfrm>
            <a:off x="3262846" y="2755509"/>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Build the solution to check whether we have any issues.</a:t>
            </a:r>
          </a:p>
          <a:p>
            <a:pPr algn="ctr"/>
            <a:endParaRPr lang="en-IN" dirty="0">
              <a:ln w="0"/>
              <a:solidFill>
                <a:schemeClr val="tx1"/>
              </a:solidFill>
              <a:effectLst>
                <a:outerShdw blurRad="38100" dist="19050" dir="2700000" algn="tl" rotWithShape="0">
                  <a:schemeClr val="dk1">
                    <a:alpha val="40000"/>
                  </a:schemeClr>
                </a:outerShdw>
              </a:effectLst>
            </a:endParaRPr>
          </a:p>
          <a:p>
            <a:pPr algn="ctr"/>
            <a:r>
              <a:rPr lang="en-IN" dirty="0">
                <a:ln w="0"/>
                <a:solidFill>
                  <a:schemeClr val="tx1"/>
                </a:solidFill>
                <a:effectLst>
                  <a:outerShdw blurRad="38100" dist="19050" dir="2700000" algn="tl" rotWithShape="0">
                    <a:schemeClr val="dk1">
                      <a:alpha val="40000"/>
                    </a:schemeClr>
                  </a:outerShdw>
                </a:effectLst>
              </a:rPr>
              <a:t>Then run the solution</a:t>
            </a:r>
          </a:p>
        </p:txBody>
      </p:sp>
      <p:pic>
        <p:nvPicPr>
          <p:cNvPr id="7" name="Picture 6">
            <a:extLst>
              <a:ext uri="{FF2B5EF4-FFF2-40B4-BE49-F238E27FC236}">
                <a16:creationId xmlns:a16="http://schemas.microsoft.com/office/drawing/2014/main" id="{8B02A29D-DABC-7830-28B6-66A602DC902E}"/>
              </a:ext>
            </a:extLst>
          </p:cNvPr>
          <p:cNvPicPr>
            <a:picLocks noChangeAspect="1"/>
          </p:cNvPicPr>
          <p:nvPr/>
        </p:nvPicPr>
        <p:blipFill>
          <a:blip r:embed="rId3"/>
          <a:stretch>
            <a:fillRect/>
          </a:stretch>
        </p:blipFill>
        <p:spPr>
          <a:xfrm>
            <a:off x="3885545" y="612377"/>
            <a:ext cx="4130398" cy="1775614"/>
          </a:xfrm>
          <a:prstGeom prst="rect">
            <a:avLst/>
          </a:prstGeom>
        </p:spPr>
      </p:pic>
      <p:sp>
        <p:nvSpPr>
          <p:cNvPr id="8" name="Rectangle 7">
            <a:extLst>
              <a:ext uri="{FF2B5EF4-FFF2-40B4-BE49-F238E27FC236}">
                <a16:creationId xmlns:a16="http://schemas.microsoft.com/office/drawing/2014/main" id="{35E5A54F-626E-24D2-885E-DE49E0534E24}"/>
              </a:ext>
            </a:extLst>
          </p:cNvPr>
          <p:cNvSpPr/>
          <p:nvPr/>
        </p:nvSpPr>
        <p:spPr>
          <a:xfrm>
            <a:off x="1371600" y="157163"/>
            <a:ext cx="2428875" cy="328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F4F4B21-A9D7-4289-743B-8352D699E6EF}"/>
              </a:ext>
            </a:extLst>
          </p:cNvPr>
          <p:cNvSpPr/>
          <p:nvPr/>
        </p:nvSpPr>
        <p:spPr>
          <a:xfrm>
            <a:off x="6052553" y="868827"/>
            <a:ext cx="1255503" cy="328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35328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A77B-1FC3-F89C-CEFA-BCAE38D6A536}"/>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4DD451CA-F473-6104-55B1-50E1A3056987}"/>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12E85026-33B2-433B-9600-8A35D13E9681}"/>
              </a:ext>
            </a:extLst>
          </p:cNvPr>
          <p:cNvSpPr/>
          <p:nvPr/>
        </p:nvSpPr>
        <p:spPr>
          <a:xfrm>
            <a:off x="3262846" y="2755509"/>
            <a:ext cx="2789708" cy="548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Once you run without error you will get this screen: now try add entries from post method..</a:t>
            </a:r>
          </a:p>
          <a:p>
            <a:pPr algn="ctr"/>
            <a:r>
              <a:rPr lang="en-IN" dirty="0">
                <a:ln w="0"/>
                <a:solidFill>
                  <a:schemeClr val="tx1"/>
                </a:solidFill>
                <a:effectLst>
                  <a:outerShdw blurRad="38100" dist="19050" dir="2700000" algn="tl" rotWithShape="0">
                    <a:schemeClr val="dk1">
                      <a:alpha val="40000"/>
                    </a:schemeClr>
                  </a:outerShdw>
                </a:effectLst>
              </a:rPr>
              <a:t>Then run the first get method to return all the employees. Then add another employee. Like that you can explore other endpoints. Note: That data will be save temporary once you close the solution it will disappear in the next time run.</a:t>
            </a:r>
          </a:p>
        </p:txBody>
      </p:sp>
    </p:spTree>
    <p:extLst>
      <p:ext uri="{BB962C8B-B14F-4D97-AF65-F5344CB8AC3E}">
        <p14:creationId xmlns:p14="http://schemas.microsoft.com/office/powerpoint/2010/main" val="3778314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CCC85-3162-B905-FF39-5569C6E097EE}"/>
              </a:ext>
            </a:extLst>
          </p:cNvPr>
          <p:cNvSpPr>
            <a:spLocks noGrp="1"/>
          </p:cNvSpPr>
          <p:nvPr>
            <p:ph type="ctrTitle"/>
          </p:nvPr>
        </p:nvSpPr>
        <p:spPr>
          <a:xfrm>
            <a:off x="103512" y="182300"/>
            <a:ext cx="7479600" cy="467781"/>
          </a:xfrm>
        </p:spPr>
        <p:txBody>
          <a:bodyPr/>
          <a:lstStyle/>
          <a:p>
            <a:r>
              <a:rPr lang="en-IN" dirty="0"/>
              <a:t>Life Cycle</a:t>
            </a:r>
          </a:p>
        </p:txBody>
      </p:sp>
      <p:sp>
        <p:nvSpPr>
          <p:cNvPr id="4" name="TextBox 3">
            <a:extLst>
              <a:ext uri="{FF2B5EF4-FFF2-40B4-BE49-F238E27FC236}">
                <a16:creationId xmlns:a16="http://schemas.microsoft.com/office/drawing/2014/main" id="{272B1F9E-3FB4-CFAC-B2A0-701E90974FF9}"/>
              </a:ext>
            </a:extLst>
          </p:cNvPr>
          <p:cNvSpPr txBox="1"/>
          <p:nvPr/>
        </p:nvSpPr>
        <p:spPr>
          <a:xfrm>
            <a:off x="969706" y="916153"/>
            <a:ext cx="7112410" cy="3539430"/>
          </a:xfrm>
          <a:prstGeom prst="rect">
            <a:avLst/>
          </a:prstGeom>
          <a:noFill/>
        </p:spPr>
        <p:txBody>
          <a:bodyPr wrap="square" rtlCol="0">
            <a:spAutoFit/>
          </a:bodyPr>
          <a:lstStyle/>
          <a:p>
            <a:pPr marL="342900" indent="-342900">
              <a:buAutoNum type="arabicPeriod"/>
            </a:pPr>
            <a:r>
              <a:rPr lang="en-US" b="1" dirty="0"/>
              <a:t>Routing</a:t>
            </a:r>
            <a:r>
              <a:rPr lang="en-US" dirty="0"/>
              <a:t>: When a client sends a request to an API endpoint, the ASP.NET Core routing middleware maps the requested URL to an appropriate action method in the API controller based on the configured routes.</a:t>
            </a:r>
          </a:p>
          <a:p>
            <a:pPr marL="342900" indent="-342900">
              <a:buAutoNum type="arabicPeriod"/>
            </a:pPr>
            <a:r>
              <a:rPr lang="en-US" b="1" dirty="0"/>
              <a:t>Model binding</a:t>
            </a:r>
            <a:r>
              <a:rPr lang="en-US" dirty="0"/>
              <a:t>: Once the appropriate action method is found, the ASP.NET Core model binding middleware reads the incoming request and maps the relevant data to the parameters of the action method.</a:t>
            </a:r>
          </a:p>
          <a:p>
            <a:pPr marL="342900" indent="-342900">
              <a:buAutoNum type="arabicPeriod"/>
            </a:pPr>
            <a:r>
              <a:rPr lang="en-US" b="1" dirty="0"/>
              <a:t>Model validation</a:t>
            </a:r>
            <a:r>
              <a:rPr lang="en-US" dirty="0"/>
              <a:t>: The ASP.NET Core validation middleware then validates the model and returns any validation errors to the client if the data is invalid.</a:t>
            </a:r>
          </a:p>
          <a:p>
            <a:pPr marL="342900" indent="-342900">
              <a:buAutoNum type="arabicPeriod"/>
            </a:pPr>
            <a:r>
              <a:rPr lang="en-US" b="1" dirty="0"/>
              <a:t>Action execution</a:t>
            </a:r>
            <a:r>
              <a:rPr lang="en-US" dirty="0"/>
              <a:t>: Once the model is bound and validated, the action method is executed, and the logic specific to the API endpoint is performed. This may involve accessing a database, performing calculations, or calling external services.</a:t>
            </a:r>
          </a:p>
          <a:p>
            <a:pPr marL="342900" indent="-342900">
              <a:buAutoNum type="arabicPeriod"/>
            </a:pPr>
            <a:r>
              <a:rPr lang="en-US" b="1" dirty="0"/>
              <a:t>Result execution</a:t>
            </a:r>
            <a:r>
              <a:rPr lang="en-US" dirty="0"/>
              <a:t>: After the action method has completed, it returns an </a:t>
            </a:r>
            <a:r>
              <a:rPr lang="en-US" dirty="0" err="1"/>
              <a:t>ActionResult</a:t>
            </a:r>
            <a:r>
              <a:rPr lang="en-US" dirty="0"/>
              <a:t> object, which contains the data to be returned to the client. The ASP.NET Core result execution middleware then processes the result and creates an appropriate HTTP response based on the data.</a:t>
            </a:r>
          </a:p>
          <a:p>
            <a:pPr marL="342900" indent="-342900">
              <a:buAutoNum type="arabicPeriod"/>
            </a:pPr>
            <a:endParaRPr lang="en-IN" dirty="0"/>
          </a:p>
        </p:txBody>
      </p:sp>
    </p:spTree>
    <p:extLst>
      <p:ext uri="{BB962C8B-B14F-4D97-AF65-F5344CB8AC3E}">
        <p14:creationId xmlns:p14="http://schemas.microsoft.com/office/powerpoint/2010/main" val="22447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CCC85-3162-B905-FF39-5569C6E097EE}"/>
              </a:ext>
            </a:extLst>
          </p:cNvPr>
          <p:cNvSpPr>
            <a:spLocks noGrp="1"/>
          </p:cNvSpPr>
          <p:nvPr>
            <p:ph type="ctrTitle"/>
          </p:nvPr>
        </p:nvSpPr>
        <p:spPr>
          <a:xfrm>
            <a:off x="103512" y="182300"/>
            <a:ext cx="7479600" cy="467781"/>
          </a:xfrm>
        </p:spPr>
        <p:txBody>
          <a:bodyPr/>
          <a:lstStyle/>
          <a:p>
            <a:r>
              <a:rPr lang="en-IN" dirty="0"/>
              <a:t>Life Cycle</a:t>
            </a:r>
          </a:p>
        </p:txBody>
      </p:sp>
      <p:sp>
        <p:nvSpPr>
          <p:cNvPr id="4" name="TextBox 3">
            <a:extLst>
              <a:ext uri="{FF2B5EF4-FFF2-40B4-BE49-F238E27FC236}">
                <a16:creationId xmlns:a16="http://schemas.microsoft.com/office/drawing/2014/main" id="{272B1F9E-3FB4-CFAC-B2A0-701E90974FF9}"/>
              </a:ext>
            </a:extLst>
          </p:cNvPr>
          <p:cNvSpPr txBox="1"/>
          <p:nvPr/>
        </p:nvSpPr>
        <p:spPr>
          <a:xfrm>
            <a:off x="969706" y="916153"/>
            <a:ext cx="7112410" cy="2246769"/>
          </a:xfrm>
          <a:prstGeom prst="rect">
            <a:avLst/>
          </a:prstGeom>
          <a:noFill/>
        </p:spPr>
        <p:txBody>
          <a:bodyPr wrap="square" rtlCol="0">
            <a:spAutoFit/>
          </a:bodyPr>
          <a:lstStyle/>
          <a:p>
            <a:r>
              <a:rPr lang="en-IN" dirty="0"/>
              <a:t>6. </a:t>
            </a:r>
            <a:r>
              <a:rPr lang="en-US" b="1" dirty="0"/>
              <a:t>Response caching</a:t>
            </a:r>
            <a:r>
              <a:rPr lang="en-US" dirty="0"/>
              <a:t>: If caching is enabled, the ASP.NET Core response caching middleware may store the HTTP response in a cache to optimize future requests for the same data.</a:t>
            </a:r>
          </a:p>
          <a:p>
            <a:r>
              <a:rPr lang="en-US" dirty="0"/>
              <a:t>7. </a:t>
            </a:r>
            <a:r>
              <a:rPr lang="en-US" b="1" dirty="0"/>
              <a:t>Response compression</a:t>
            </a:r>
            <a:r>
              <a:rPr lang="en-US" dirty="0"/>
              <a:t>: If compression is enabled, the ASP.NET Core response compression middleware may compress the HTTP response to reduce its size and improve performance.</a:t>
            </a:r>
          </a:p>
          <a:p>
            <a:r>
              <a:rPr lang="en-US" dirty="0"/>
              <a:t>8. </a:t>
            </a:r>
            <a:r>
              <a:rPr lang="en-US" b="1" dirty="0"/>
              <a:t>Response formatting</a:t>
            </a:r>
            <a:r>
              <a:rPr lang="en-US" dirty="0"/>
              <a:t>: Finally, the ASP.NET Core content negotiation middleware selects the appropriate content formatter based on the requested data format, such as JSON or XML, and formats the response accordingly.</a:t>
            </a:r>
          </a:p>
          <a:p>
            <a:endParaRPr lang="en-IN" dirty="0"/>
          </a:p>
        </p:txBody>
      </p:sp>
    </p:spTree>
    <p:extLst>
      <p:ext uri="{BB962C8B-B14F-4D97-AF65-F5344CB8AC3E}">
        <p14:creationId xmlns:p14="http://schemas.microsoft.com/office/powerpoint/2010/main" val="751199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4357-9117-6F20-8ACB-ABB8797E3F98}"/>
              </a:ext>
            </a:extLst>
          </p:cNvPr>
          <p:cNvSpPr>
            <a:spLocks noGrp="1"/>
          </p:cNvSpPr>
          <p:nvPr>
            <p:ph type="ctrTitle"/>
          </p:nvPr>
        </p:nvSpPr>
        <p:spPr>
          <a:xfrm>
            <a:off x="603575" y="210875"/>
            <a:ext cx="7479600" cy="453494"/>
          </a:xfrm>
        </p:spPr>
        <p:txBody>
          <a:bodyPr/>
          <a:lstStyle/>
          <a:p>
            <a:r>
              <a:rPr lang="en-IN" dirty="0"/>
              <a:t>Advance concepts</a:t>
            </a:r>
          </a:p>
        </p:txBody>
      </p:sp>
      <p:graphicFrame>
        <p:nvGraphicFramePr>
          <p:cNvPr id="4" name="Table 4">
            <a:extLst>
              <a:ext uri="{FF2B5EF4-FFF2-40B4-BE49-F238E27FC236}">
                <a16:creationId xmlns:a16="http://schemas.microsoft.com/office/drawing/2014/main" id="{AB47418D-D6DF-BD72-FB64-A8AC41A25C06}"/>
              </a:ext>
            </a:extLst>
          </p:cNvPr>
          <p:cNvGraphicFramePr>
            <a:graphicFrameLocks noGrp="1"/>
          </p:cNvGraphicFramePr>
          <p:nvPr>
            <p:extLst>
              <p:ext uri="{D42A27DB-BD31-4B8C-83A1-F6EECF244321}">
                <p14:modId xmlns:p14="http://schemas.microsoft.com/office/powerpoint/2010/main" val="2134350056"/>
              </p:ext>
            </p:extLst>
          </p:nvPr>
        </p:nvGraphicFramePr>
        <p:xfrm>
          <a:off x="795338" y="1088390"/>
          <a:ext cx="6096000" cy="3408680"/>
        </p:xfrm>
        <a:graphic>
          <a:graphicData uri="http://schemas.openxmlformats.org/drawingml/2006/table">
            <a:tbl>
              <a:tblPr firstRow="1" bandRow="1">
                <a:tableStyleId>{68D230F3-CF80-4859-8CE7-A43EE81993B5}</a:tableStyleId>
              </a:tblPr>
              <a:tblGrid>
                <a:gridCol w="2032000">
                  <a:extLst>
                    <a:ext uri="{9D8B030D-6E8A-4147-A177-3AD203B41FA5}">
                      <a16:colId xmlns:a16="http://schemas.microsoft.com/office/drawing/2014/main" val="1685175713"/>
                    </a:ext>
                  </a:extLst>
                </a:gridCol>
                <a:gridCol w="2032000">
                  <a:extLst>
                    <a:ext uri="{9D8B030D-6E8A-4147-A177-3AD203B41FA5}">
                      <a16:colId xmlns:a16="http://schemas.microsoft.com/office/drawing/2014/main" val="4111722786"/>
                    </a:ext>
                  </a:extLst>
                </a:gridCol>
                <a:gridCol w="2032000">
                  <a:extLst>
                    <a:ext uri="{9D8B030D-6E8A-4147-A177-3AD203B41FA5}">
                      <a16:colId xmlns:a16="http://schemas.microsoft.com/office/drawing/2014/main" val="1352166934"/>
                    </a:ext>
                  </a:extLst>
                </a:gridCol>
              </a:tblGrid>
              <a:tr h="370840">
                <a:tc>
                  <a:txBody>
                    <a:bodyPr/>
                    <a:lstStyle/>
                    <a:p>
                      <a:r>
                        <a:rPr lang="en-IN" dirty="0"/>
                        <a:t>Basic</a:t>
                      </a:r>
                    </a:p>
                  </a:txBody>
                  <a:tcPr/>
                </a:tc>
                <a:tc>
                  <a:txBody>
                    <a:bodyPr/>
                    <a:lstStyle/>
                    <a:p>
                      <a:r>
                        <a:rPr lang="en-IN" dirty="0"/>
                        <a:t>Packages/Medium</a:t>
                      </a:r>
                    </a:p>
                  </a:txBody>
                  <a:tcPr/>
                </a:tc>
                <a:tc>
                  <a:txBody>
                    <a:bodyPr/>
                    <a:lstStyle/>
                    <a:p>
                      <a:r>
                        <a:rPr lang="en-IN" dirty="0"/>
                        <a:t>Advance</a:t>
                      </a:r>
                    </a:p>
                  </a:txBody>
                  <a:tcPr/>
                </a:tc>
                <a:extLst>
                  <a:ext uri="{0D108BD9-81ED-4DB2-BD59-A6C34878D82A}">
                    <a16:rowId xmlns:a16="http://schemas.microsoft.com/office/drawing/2014/main" val="1384089268"/>
                  </a:ext>
                </a:extLst>
              </a:tr>
              <a:tr h="370840">
                <a:tc>
                  <a:txBody>
                    <a:bodyPr/>
                    <a:lstStyle/>
                    <a:p>
                      <a:r>
                        <a:rPr lang="en-IN" dirty="0"/>
                        <a:t>Data Types</a:t>
                      </a:r>
                    </a:p>
                  </a:txBody>
                  <a:tcPr/>
                </a:tc>
                <a:tc>
                  <a:txBody>
                    <a:bodyPr/>
                    <a:lstStyle/>
                    <a:p>
                      <a:r>
                        <a:rPr lang="en-IN" dirty="0"/>
                        <a:t>Auto mapper</a:t>
                      </a:r>
                    </a:p>
                  </a:txBody>
                  <a:tcPr/>
                </a:tc>
                <a:tc>
                  <a:txBody>
                    <a:bodyPr/>
                    <a:lstStyle/>
                    <a:p>
                      <a:r>
                        <a:rPr lang="en-IN" dirty="0"/>
                        <a:t>Solid principles</a:t>
                      </a:r>
                    </a:p>
                  </a:txBody>
                  <a:tcPr/>
                </a:tc>
                <a:extLst>
                  <a:ext uri="{0D108BD9-81ED-4DB2-BD59-A6C34878D82A}">
                    <a16:rowId xmlns:a16="http://schemas.microsoft.com/office/drawing/2014/main" val="4214524130"/>
                  </a:ext>
                </a:extLst>
              </a:tr>
              <a:tr h="370840">
                <a:tc>
                  <a:txBody>
                    <a:bodyPr/>
                    <a:lstStyle/>
                    <a:p>
                      <a:r>
                        <a:rPr lang="en-IN" dirty="0"/>
                        <a:t>Class, Object</a:t>
                      </a:r>
                    </a:p>
                  </a:txBody>
                  <a:tcPr/>
                </a:tc>
                <a:tc>
                  <a:txBody>
                    <a:bodyPr/>
                    <a:lstStyle/>
                    <a:p>
                      <a:r>
                        <a:rPr lang="en-IN" dirty="0"/>
                        <a:t>Dependency Injections</a:t>
                      </a:r>
                    </a:p>
                  </a:txBody>
                  <a:tcPr/>
                </a:tc>
                <a:tc>
                  <a:txBody>
                    <a:bodyPr/>
                    <a:lstStyle/>
                    <a:p>
                      <a:r>
                        <a:rPr lang="en-IN" dirty="0" err="1"/>
                        <a:t>Autofac</a:t>
                      </a:r>
                      <a:endParaRPr lang="en-IN" dirty="0"/>
                    </a:p>
                  </a:txBody>
                  <a:tcPr/>
                </a:tc>
                <a:extLst>
                  <a:ext uri="{0D108BD9-81ED-4DB2-BD59-A6C34878D82A}">
                    <a16:rowId xmlns:a16="http://schemas.microsoft.com/office/drawing/2014/main" val="2962781777"/>
                  </a:ext>
                </a:extLst>
              </a:tr>
              <a:tr h="370840">
                <a:tc>
                  <a:txBody>
                    <a:bodyPr/>
                    <a:lstStyle/>
                    <a:p>
                      <a:r>
                        <a:rPr lang="en-IN" dirty="0"/>
                        <a:t>Inheritance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Data Annotations</a:t>
                      </a:r>
                    </a:p>
                    <a:p>
                      <a:endParaRPr lang="en-IN" dirty="0"/>
                    </a:p>
                  </a:txBody>
                  <a:tcPr/>
                </a:tc>
                <a:tc>
                  <a:txBody>
                    <a:bodyPr/>
                    <a:lstStyle/>
                    <a:p>
                      <a:r>
                        <a:rPr lang="en-IN" dirty="0" err="1"/>
                        <a:t>fluentapi</a:t>
                      </a:r>
                      <a:endParaRPr lang="en-IN" dirty="0"/>
                    </a:p>
                  </a:txBody>
                  <a:tcPr/>
                </a:tc>
                <a:extLst>
                  <a:ext uri="{0D108BD9-81ED-4DB2-BD59-A6C34878D82A}">
                    <a16:rowId xmlns:a16="http://schemas.microsoft.com/office/drawing/2014/main" val="2999600238"/>
                  </a:ext>
                </a:extLst>
              </a:tr>
              <a:tr h="370840">
                <a:tc>
                  <a:txBody>
                    <a:bodyPr/>
                    <a:lstStyle/>
                    <a:p>
                      <a:r>
                        <a:rPr lang="en-IN" dirty="0"/>
                        <a:t>Interface</a:t>
                      </a:r>
                    </a:p>
                  </a:txBody>
                  <a:tcPr/>
                </a:tc>
                <a:tc>
                  <a:txBody>
                    <a:bodyPr/>
                    <a:lstStyle/>
                    <a:p>
                      <a:r>
                        <a:rPr lang="en-IN" dirty="0" err="1"/>
                        <a:t>Dto</a:t>
                      </a:r>
                      <a:endParaRPr lang="en-IN" dirty="0"/>
                    </a:p>
                  </a:txBody>
                  <a:tcPr/>
                </a:tc>
                <a:tc>
                  <a:txBody>
                    <a:bodyPr/>
                    <a:lstStyle/>
                    <a:p>
                      <a:r>
                        <a:rPr lang="en-IN" dirty="0" err="1"/>
                        <a:t>Gridify</a:t>
                      </a:r>
                      <a:endParaRPr lang="en-IN" dirty="0"/>
                    </a:p>
                  </a:txBody>
                  <a:tcPr/>
                </a:tc>
                <a:extLst>
                  <a:ext uri="{0D108BD9-81ED-4DB2-BD59-A6C34878D82A}">
                    <a16:rowId xmlns:a16="http://schemas.microsoft.com/office/drawing/2014/main" val="829364987"/>
                  </a:ext>
                </a:extLst>
              </a:tr>
              <a:tr h="370840">
                <a:tc>
                  <a:txBody>
                    <a:bodyPr/>
                    <a:lstStyle/>
                    <a:p>
                      <a:r>
                        <a:rPr lang="en-IN" dirty="0"/>
                        <a:t>Method Overloading, Overriding</a:t>
                      </a:r>
                    </a:p>
                  </a:txBody>
                  <a:tcPr/>
                </a:tc>
                <a:tc>
                  <a:txBody>
                    <a:bodyPr/>
                    <a:lstStyle/>
                    <a:p>
                      <a:r>
                        <a:rPr lang="en-IN" dirty="0" err="1"/>
                        <a:t>Linq</a:t>
                      </a:r>
                      <a:endParaRPr lang="en-IN" dirty="0"/>
                    </a:p>
                  </a:txBody>
                  <a:tcPr/>
                </a:tc>
                <a:tc>
                  <a:txBody>
                    <a:bodyPr/>
                    <a:lstStyle/>
                    <a:p>
                      <a:r>
                        <a:rPr lang="en-IN" dirty="0"/>
                        <a:t>Clean Architecture</a:t>
                      </a:r>
                    </a:p>
                  </a:txBody>
                  <a:tcPr/>
                </a:tc>
                <a:extLst>
                  <a:ext uri="{0D108BD9-81ED-4DB2-BD59-A6C34878D82A}">
                    <a16:rowId xmlns:a16="http://schemas.microsoft.com/office/drawing/2014/main" val="3448734321"/>
                  </a:ext>
                </a:extLst>
              </a:tr>
              <a:tr h="370840">
                <a:tc>
                  <a:txBody>
                    <a:bodyPr/>
                    <a:lstStyle/>
                    <a:p>
                      <a:r>
                        <a:rPr lang="en-IN" dirty="0"/>
                        <a:t>Git Repository</a:t>
                      </a:r>
                    </a:p>
                  </a:txBody>
                  <a:tcPr/>
                </a:tc>
                <a:tc>
                  <a:txBody>
                    <a:bodyPr/>
                    <a:lstStyle/>
                    <a:p>
                      <a:r>
                        <a:rPr lang="en-IN" dirty="0" err="1"/>
                        <a:t>Sql</a:t>
                      </a:r>
                      <a:r>
                        <a:rPr lang="en-IN" dirty="0"/>
                        <a:t> joins, basics</a:t>
                      </a:r>
                    </a:p>
                  </a:txBody>
                  <a:tcPr/>
                </a:tc>
                <a:tc>
                  <a:txBody>
                    <a:bodyPr/>
                    <a:lstStyle/>
                    <a:p>
                      <a:r>
                        <a:rPr lang="en-IN" dirty="0"/>
                        <a:t>Repository Pattern</a:t>
                      </a:r>
                    </a:p>
                  </a:txBody>
                  <a:tcPr/>
                </a:tc>
                <a:extLst>
                  <a:ext uri="{0D108BD9-81ED-4DB2-BD59-A6C34878D82A}">
                    <a16:rowId xmlns:a16="http://schemas.microsoft.com/office/drawing/2014/main" val="2286835224"/>
                  </a:ext>
                </a:extLst>
              </a:tr>
              <a:tr h="370840">
                <a:tc>
                  <a:txBody>
                    <a:bodyPr/>
                    <a:lstStyle/>
                    <a:p>
                      <a:endParaRPr lang="en-IN" dirty="0"/>
                    </a:p>
                  </a:txBody>
                  <a:tcPr/>
                </a:tc>
                <a:tc>
                  <a:txBody>
                    <a:bodyPr/>
                    <a:lstStyle/>
                    <a:p>
                      <a:r>
                        <a:rPr lang="en-IN" dirty="0"/>
                        <a:t>Generic class</a:t>
                      </a:r>
                    </a:p>
                  </a:txBody>
                  <a:tcPr/>
                </a:tc>
                <a:tc>
                  <a:txBody>
                    <a:bodyPr/>
                    <a:lstStyle/>
                    <a:p>
                      <a:r>
                        <a:rPr lang="en-IN" dirty="0"/>
                        <a:t>Generic Repository Pattern</a:t>
                      </a:r>
                    </a:p>
                  </a:txBody>
                  <a:tcPr/>
                </a:tc>
                <a:extLst>
                  <a:ext uri="{0D108BD9-81ED-4DB2-BD59-A6C34878D82A}">
                    <a16:rowId xmlns:a16="http://schemas.microsoft.com/office/drawing/2014/main" val="797090006"/>
                  </a:ext>
                </a:extLst>
              </a:tr>
            </a:tbl>
          </a:graphicData>
        </a:graphic>
      </p:graphicFrame>
    </p:spTree>
    <p:extLst>
      <p:ext uri="{BB962C8B-B14F-4D97-AF65-F5344CB8AC3E}">
        <p14:creationId xmlns:p14="http://schemas.microsoft.com/office/powerpoint/2010/main" val="599316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CAAD-C389-5A98-2327-4356356E52BE}"/>
              </a:ext>
            </a:extLst>
          </p:cNvPr>
          <p:cNvSpPr>
            <a:spLocks noGrp="1"/>
          </p:cNvSpPr>
          <p:nvPr>
            <p:ph type="ctrTitle"/>
          </p:nvPr>
        </p:nvSpPr>
        <p:spPr>
          <a:xfrm>
            <a:off x="742949" y="303744"/>
            <a:ext cx="7172326" cy="653519"/>
          </a:xfrm>
        </p:spPr>
        <p:txBody>
          <a:bodyPr/>
          <a:lstStyle/>
          <a:p>
            <a:r>
              <a:rPr lang="en-IN" dirty="0"/>
              <a:t>Traditional APP</a:t>
            </a:r>
          </a:p>
        </p:txBody>
      </p:sp>
      <p:sp>
        <p:nvSpPr>
          <p:cNvPr id="3" name="Rectangle 2">
            <a:extLst>
              <a:ext uri="{FF2B5EF4-FFF2-40B4-BE49-F238E27FC236}">
                <a16:creationId xmlns:a16="http://schemas.microsoft.com/office/drawing/2014/main" id="{7FD55905-2AAD-DA3C-3E23-843BC6A952B1}"/>
              </a:ext>
            </a:extLst>
          </p:cNvPr>
          <p:cNvSpPr/>
          <p:nvPr/>
        </p:nvSpPr>
        <p:spPr>
          <a:xfrm>
            <a:off x="1085850" y="1685925"/>
            <a:ext cx="1378744" cy="1743075"/>
          </a:xfrm>
          <a:prstGeom prst="rect">
            <a:avLst/>
          </a:prstGeom>
          <a:solidFill>
            <a:schemeClr val="bg2"/>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Web</a:t>
            </a:r>
          </a:p>
        </p:txBody>
      </p:sp>
      <p:sp>
        <p:nvSpPr>
          <p:cNvPr id="4" name="Rectangle 3">
            <a:extLst>
              <a:ext uri="{FF2B5EF4-FFF2-40B4-BE49-F238E27FC236}">
                <a16:creationId xmlns:a16="http://schemas.microsoft.com/office/drawing/2014/main" id="{0405048D-D3D3-786E-A830-495A27C70D0B}"/>
              </a:ext>
            </a:extLst>
          </p:cNvPr>
          <p:cNvSpPr/>
          <p:nvPr/>
        </p:nvSpPr>
        <p:spPr>
          <a:xfrm>
            <a:off x="5188744" y="1685924"/>
            <a:ext cx="1378744" cy="1743075"/>
          </a:xfrm>
          <a:prstGeom prst="rect">
            <a:avLst/>
          </a:prstGeom>
          <a:solidFill>
            <a:schemeClr val="bg2"/>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Server App</a:t>
            </a:r>
          </a:p>
        </p:txBody>
      </p:sp>
      <p:cxnSp>
        <p:nvCxnSpPr>
          <p:cNvPr id="7" name="Straight Arrow Connector 6">
            <a:extLst>
              <a:ext uri="{FF2B5EF4-FFF2-40B4-BE49-F238E27FC236}">
                <a16:creationId xmlns:a16="http://schemas.microsoft.com/office/drawing/2014/main" id="{EAB5FA77-F873-DE32-E755-53A85B93DB09}"/>
              </a:ext>
            </a:extLst>
          </p:cNvPr>
          <p:cNvCxnSpPr>
            <a:cxnSpLocks/>
          </p:cNvCxnSpPr>
          <p:nvPr/>
        </p:nvCxnSpPr>
        <p:spPr>
          <a:xfrm>
            <a:off x="2464594" y="2028825"/>
            <a:ext cx="2724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883AB1-E714-9686-7378-822E4C877A8D}"/>
              </a:ext>
            </a:extLst>
          </p:cNvPr>
          <p:cNvSpPr txBox="1"/>
          <p:nvPr/>
        </p:nvSpPr>
        <p:spPr>
          <a:xfrm>
            <a:off x="2576511" y="1685924"/>
            <a:ext cx="2500315" cy="307777"/>
          </a:xfrm>
          <a:prstGeom prst="rect">
            <a:avLst/>
          </a:prstGeom>
          <a:noFill/>
        </p:spPr>
        <p:txBody>
          <a:bodyPr wrap="square" rtlCol="0">
            <a:spAutoFit/>
          </a:bodyPr>
          <a:lstStyle/>
          <a:p>
            <a:r>
              <a:rPr lang="en-IN" dirty="0"/>
              <a:t>Get Employees page</a:t>
            </a:r>
          </a:p>
        </p:txBody>
      </p:sp>
      <p:cxnSp>
        <p:nvCxnSpPr>
          <p:cNvPr id="13" name="Straight Arrow Connector 12">
            <a:extLst>
              <a:ext uri="{FF2B5EF4-FFF2-40B4-BE49-F238E27FC236}">
                <a16:creationId xmlns:a16="http://schemas.microsoft.com/office/drawing/2014/main" id="{4C4D6080-8F42-96AE-4CC8-313111CC2F24}"/>
              </a:ext>
            </a:extLst>
          </p:cNvPr>
          <p:cNvCxnSpPr>
            <a:stCxn id="4" idx="1"/>
            <a:endCxn id="3" idx="3"/>
          </p:cNvCxnSpPr>
          <p:nvPr/>
        </p:nvCxnSpPr>
        <p:spPr>
          <a:xfrm flipH="1">
            <a:off x="2464594" y="2557462"/>
            <a:ext cx="27241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AB790A-78A9-F687-B562-0787D918D37D}"/>
              </a:ext>
            </a:extLst>
          </p:cNvPr>
          <p:cNvSpPr txBox="1"/>
          <p:nvPr/>
        </p:nvSpPr>
        <p:spPr>
          <a:xfrm>
            <a:off x="2688429" y="2165473"/>
            <a:ext cx="2500315" cy="307777"/>
          </a:xfrm>
          <a:prstGeom prst="rect">
            <a:avLst/>
          </a:prstGeom>
          <a:noFill/>
        </p:spPr>
        <p:txBody>
          <a:bodyPr wrap="square" rtlCol="0">
            <a:spAutoFit/>
          </a:bodyPr>
          <a:lstStyle/>
          <a:p>
            <a:r>
              <a:rPr lang="en-IN" dirty="0"/>
              <a:t>Returns Html Data</a:t>
            </a:r>
          </a:p>
        </p:txBody>
      </p:sp>
      <p:pic>
        <p:nvPicPr>
          <p:cNvPr id="6" name="Picture 5">
            <a:extLst>
              <a:ext uri="{FF2B5EF4-FFF2-40B4-BE49-F238E27FC236}">
                <a16:creationId xmlns:a16="http://schemas.microsoft.com/office/drawing/2014/main" id="{D1708414-0059-DD66-762C-DC6126ED6B73}"/>
              </a:ext>
            </a:extLst>
          </p:cNvPr>
          <p:cNvPicPr>
            <a:picLocks noChangeAspect="1"/>
          </p:cNvPicPr>
          <p:nvPr/>
        </p:nvPicPr>
        <p:blipFill rotWithShape="1">
          <a:blip r:embed="rId3"/>
          <a:srcRect r="50051" b="45598"/>
          <a:stretch/>
        </p:blipFill>
        <p:spPr>
          <a:xfrm>
            <a:off x="2664392" y="2641674"/>
            <a:ext cx="2093346" cy="1519707"/>
          </a:xfrm>
          <a:prstGeom prst="rect">
            <a:avLst/>
          </a:prstGeom>
        </p:spPr>
      </p:pic>
      <p:sp>
        <p:nvSpPr>
          <p:cNvPr id="12" name="Rectangle 11">
            <a:extLst>
              <a:ext uri="{FF2B5EF4-FFF2-40B4-BE49-F238E27FC236}">
                <a16:creationId xmlns:a16="http://schemas.microsoft.com/office/drawing/2014/main" id="{2E81F335-9178-A494-520F-75AC541D391F}"/>
              </a:ext>
            </a:extLst>
          </p:cNvPr>
          <p:cNvSpPr/>
          <p:nvPr/>
        </p:nvSpPr>
        <p:spPr>
          <a:xfrm>
            <a:off x="1085850" y="3771900"/>
            <a:ext cx="1378744" cy="1257299"/>
          </a:xfrm>
          <a:prstGeom prst="rect">
            <a:avLst/>
          </a:prstGeom>
          <a:solidFill>
            <a:schemeClr val="bg2"/>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Mobile?</a:t>
            </a:r>
          </a:p>
        </p:txBody>
      </p:sp>
    </p:spTree>
    <p:extLst>
      <p:ext uri="{BB962C8B-B14F-4D97-AF65-F5344CB8AC3E}">
        <p14:creationId xmlns:p14="http://schemas.microsoft.com/office/powerpoint/2010/main" val="168051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62"/>
        <p:cNvGrpSpPr/>
        <p:nvPr/>
      </p:nvGrpSpPr>
      <p:grpSpPr>
        <a:xfrm>
          <a:off x="0" y="0"/>
          <a:ext cx="0" cy="0"/>
          <a:chOff x="0" y="0"/>
          <a:chExt cx="0" cy="0"/>
        </a:xfrm>
      </p:grpSpPr>
      <p:sp>
        <p:nvSpPr>
          <p:cNvPr id="3963" name="Google Shape;3963;p96"/>
          <p:cNvSpPr txBox="1">
            <a:spLocks noGrp="1"/>
          </p:cNvSpPr>
          <p:nvPr>
            <p:ph type="ctrTitle"/>
          </p:nvPr>
        </p:nvSpPr>
        <p:spPr>
          <a:xfrm flipH="1">
            <a:off x="5711003" y="803000"/>
            <a:ext cx="2737800" cy="12414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r>
              <a:rPr lang="en"/>
              <a:t>THANKS!</a:t>
            </a:r>
            <a:endParaRPr/>
          </a:p>
        </p:txBody>
      </p:sp>
      <p:sp>
        <p:nvSpPr>
          <p:cNvPr id="3964" name="Google Shape;3964;p96"/>
          <p:cNvSpPr txBox="1">
            <a:spLocks noGrp="1"/>
          </p:cNvSpPr>
          <p:nvPr>
            <p:ph type="subTitle" idx="1"/>
          </p:nvPr>
        </p:nvSpPr>
        <p:spPr>
          <a:xfrm flipH="1">
            <a:off x="4486274" y="2257187"/>
            <a:ext cx="3962525" cy="1589563"/>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n" dirty="0"/>
              <a:t>Do you have any questions?</a:t>
            </a:r>
            <a:endParaRPr dirty="0"/>
          </a:p>
          <a:p>
            <a:pPr marL="0" lvl="0" indent="0" algn="r" rtl="0">
              <a:spcBef>
                <a:spcPts val="1600"/>
              </a:spcBef>
              <a:spcAft>
                <a:spcPts val="1600"/>
              </a:spcAft>
              <a:buNone/>
            </a:pPr>
            <a:r>
              <a:rPr lang="en" dirty="0"/>
              <a:t>logaraja@wisright.com, </a:t>
            </a:r>
            <a:br>
              <a:rPr lang="en" dirty="0"/>
            </a:br>
            <a:r>
              <a:rPr lang="en" dirty="0"/>
              <a:t>+91 96000 54045</a:t>
            </a:r>
            <a:br>
              <a:rPr lang="en" dirty="0"/>
            </a:br>
            <a:r>
              <a:rPr lang="en" dirty="0"/>
              <a:t>wisright.com</a:t>
            </a:r>
          </a:p>
          <a:p>
            <a:pPr marL="0" lvl="0" indent="0">
              <a:spcBef>
                <a:spcPts val="1600"/>
              </a:spcBef>
              <a:spcAft>
                <a:spcPts val="1600"/>
              </a:spcAft>
            </a:pPr>
            <a:r>
              <a:rPr lang="en-IN" dirty="0"/>
              <a:t>https://www.linkedin.com/in/007worldking/</a:t>
            </a:r>
            <a:endParaRPr dirty="0"/>
          </a:p>
        </p:txBody>
      </p:sp>
      <p:sp>
        <p:nvSpPr>
          <p:cNvPr id="3965" name="Google Shape;3965;p96"/>
          <p:cNvSpPr/>
          <p:nvPr/>
        </p:nvSpPr>
        <p:spPr>
          <a:xfrm>
            <a:off x="3313731" y="3810873"/>
            <a:ext cx="51" cy="51"/>
          </a:xfrm>
          <a:custGeom>
            <a:avLst/>
            <a:gdLst/>
            <a:ahLst/>
            <a:cxnLst/>
            <a:rect l="l" t="t" r="r" b="b"/>
            <a:pathLst>
              <a:path w="1" h="1" extrusionOk="0">
                <a:moveTo>
                  <a:pt x="0" y="0"/>
                </a:moveTo>
                <a:lnTo>
                  <a:pt x="0" y="0"/>
                </a:lnTo>
                <a:close/>
              </a:path>
            </a:pathLst>
          </a:custGeom>
          <a:solidFill>
            <a:srgbClr val="E0C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6" name="Google Shape;3966;p96"/>
          <p:cNvGrpSpPr/>
          <p:nvPr/>
        </p:nvGrpSpPr>
        <p:grpSpPr>
          <a:xfrm>
            <a:off x="4739092" y="688483"/>
            <a:ext cx="820217" cy="345687"/>
            <a:chOff x="3951216" y="1181633"/>
            <a:chExt cx="1192176" cy="502452"/>
          </a:xfrm>
        </p:grpSpPr>
        <p:sp>
          <p:nvSpPr>
            <p:cNvPr id="3967" name="Google Shape;3967;p96"/>
            <p:cNvSpPr/>
            <p:nvPr/>
          </p:nvSpPr>
          <p:spPr>
            <a:xfrm flipH="1">
              <a:off x="4701069" y="1181633"/>
              <a:ext cx="442323" cy="483735"/>
            </a:xfrm>
            <a:custGeom>
              <a:avLst/>
              <a:gdLst/>
              <a:ahLst/>
              <a:cxnLst/>
              <a:rect l="l" t="t" r="r" b="b"/>
              <a:pathLst>
                <a:path w="8673" h="9485" extrusionOk="0">
                  <a:moveTo>
                    <a:pt x="4482" y="1"/>
                  </a:moveTo>
                  <a:cubicBezTo>
                    <a:pt x="4467" y="1"/>
                    <a:pt x="4451" y="4"/>
                    <a:pt x="4437" y="12"/>
                  </a:cubicBezTo>
                  <a:lnTo>
                    <a:pt x="53" y="2738"/>
                  </a:lnTo>
                  <a:cubicBezTo>
                    <a:pt x="10" y="2762"/>
                    <a:pt x="0" y="2815"/>
                    <a:pt x="24" y="2859"/>
                  </a:cubicBezTo>
                  <a:lnTo>
                    <a:pt x="4116" y="9443"/>
                  </a:lnTo>
                  <a:cubicBezTo>
                    <a:pt x="4131" y="9470"/>
                    <a:pt x="4161" y="9485"/>
                    <a:pt x="4190" y="9485"/>
                  </a:cubicBezTo>
                  <a:cubicBezTo>
                    <a:pt x="4205" y="9485"/>
                    <a:pt x="4220" y="9481"/>
                    <a:pt x="4233" y="9473"/>
                  </a:cubicBezTo>
                  <a:lnTo>
                    <a:pt x="8620" y="6747"/>
                  </a:lnTo>
                  <a:cubicBezTo>
                    <a:pt x="8663" y="6721"/>
                    <a:pt x="8673" y="6667"/>
                    <a:pt x="8649" y="6627"/>
                  </a:cubicBezTo>
                  <a:lnTo>
                    <a:pt x="4557" y="42"/>
                  </a:lnTo>
                  <a:cubicBezTo>
                    <a:pt x="4541" y="15"/>
                    <a:pt x="4513" y="1"/>
                    <a:pt x="4482"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96"/>
            <p:cNvSpPr/>
            <p:nvPr/>
          </p:nvSpPr>
          <p:spPr>
            <a:xfrm flipH="1">
              <a:off x="4701222" y="1198922"/>
              <a:ext cx="262089" cy="352104"/>
            </a:xfrm>
            <a:custGeom>
              <a:avLst/>
              <a:gdLst/>
              <a:ahLst/>
              <a:cxnLst/>
              <a:rect l="l" t="t" r="r" b="b"/>
              <a:pathLst>
                <a:path w="5139" h="6904" extrusionOk="0">
                  <a:moveTo>
                    <a:pt x="665" y="0"/>
                  </a:moveTo>
                  <a:cubicBezTo>
                    <a:pt x="498" y="0"/>
                    <a:pt x="310" y="46"/>
                    <a:pt x="110" y="171"/>
                  </a:cubicBezTo>
                  <a:lnTo>
                    <a:pt x="7" y="4474"/>
                  </a:lnTo>
                  <a:cubicBezTo>
                    <a:pt x="0" y="4734"/>
                    <a:pt x="150" y="4979"/>
                    <a:pt x="388" y="5089"/>
                  </a:cubicBezTo>
                  <a:lnTo>
                    <a:pt x="4293" y="6903"/>
                  </a:lnTo>
                  <a:cubicBezTo>
                    <a:pt x="4293" y="6903"/>
                    <a:pt x="5138" y="6322"/>
                    <a:pt x="4620" y="5490"/>
                  </a:cubicBezTo>
                  <a:cubicBezTo>
                    <a:pt x="4106" y="4658"/>
                    <a:pt x="1420" y="335"/>
                    <a:pt x="1420" y="335"/>
                  </a:cubicBezTo>
                  <a:cubicBezTo>
                    <a:pt x="1420" y="335"/>
                    <a:pt x="1117" y="0"/>
                    <a:pt x="665"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96"/>
            <p:cNvSpPr/>
            <p:nvPr/>
          </p:nvSpPr>
          <p:spPr>
            <a:xfrm flipH="1">
              <a:off x="4879263" y="1436072"/>
              <a:ext cx="53550" cy="211191"/>
            </a:xfrm>
            <a:custGeom>
              <a:avLst/>
              <a:gdLst/>
              <a:ahLst/>
              <a:cxnLst/>
              <a:rect l="l" t="t" r="r" b="b"/>
              <a:pathLst>
                <a:path w="1050" h="4141" extrusionOk="0">
                  <a:moveTo>
                    <a:pt x="963" y="1"/>
                  </a:moveTo>
                  <a:lnTo>
                    <a:pt x="1" y="4117"/>
                  </a:lnTo>
                  <a:lnTo>
                    <a:pt x="87" y="4141"/>
                  </a:lnTo>
                  <a:lnTo>
                    <a:pt x="1049" y="24"/>
                  </a:lnTo>
                  <a:lnTo>
                    <a:pt x="963"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96"/>
            <p:cNvSpPr/>
            <p:nvPr/>
          </p:nvSpPr>
          <p:spPr>
            <a:xfrm flipH="1">
              <a:off x="4773999" y="1318058"/>
              <a:ext cx="45339" cy="38862"/>
            </a:xfrm>
            <a:custGeom>
              <a:avLst/>
              <a:gdLst/>
              <a:ahLst/>
              <a:cxnLst/>
              <a:rect l="l" t="t" r="r" b="b"/>
              <a:pathLst>
                <a:path w="889" h="762" extrusionOk="0">
                  <a:moveTo>
                    <a:pt x="772" y="0"/>
                  </a:moveTo>
                  <a:lnTo>
                    <a:pt x="1" y="762"/>
                  </a:lnTo>
                  <a:lnTo>
                    <a:pt x="889" y="762"/>
                  </a:lnTo>
                  <a:lnTo>
                    <a:pt x="772" y="0"/>
                  </a:lnTo>
                  <a:close/>
                </a:path>
              </a:pathLst>
            </a:custGeom>
            <a:solidFill>
              <a:srgbClr val="E0C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96"/>
            <p:cNvSpPr/>
            <p:nvPr/>
          </p:nvSpPr>
          <p:spPr>
            <a:xfrm flipH="1">
              <a:off x="4564083" y="1225646"/>
              <a:ext cx="217107" cy="217158"/>
            </a:xfrm>
            <a:custGeom>
              <a:avLst/>
              <a:gdLst/>
              <a:ahLst/>
              <a:cxnLst/>
              <a:rect l="l" t="t" r="r" b="b"/>
              <a:pathLst>
                <a:path w="4257" h="4258" extrusionOk="0">
                  <a:moveTo>
                    <a:pt x="2129" y="1"/>
                  </a:moveTo>
                  <a:cubicBezTo>
                    <a:pt x="956" y="1"/>
                    <a:pt x="1" y="957"/>
                    <a:pt x="1" y="2130"/>
                  </a:cubicBezTo>
                  <a:cubicBezTo>
                    <a:pt x="1" y="3299"/>
                    <a:pt x="956" y="4258"/>
                    <a:pt x="2129" y="4258"/>
                  </a:cubicBezTo>
                  <a:cubicBezTo>
                    <a:pt x="3298" y="4258"/>
                    <a:pt x="4257" y="3299"/>
                    <a:pt x="4257" y="2130"/>
                  </a:cubicBezTo>
                  <a:cubicBezTo>
                    <a:pt x="4257" y="957"/>
                    <a:pt x="3298" y="1"/>
                    <a:pt x="2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96"/>
            <p:cNvSpPr/>
            <p:nvPr/>
          </p:nvSpPr>
          <p:spPr>
            <a:xfrm flipH="1">
              <a:off x="4642113" y="1263845"/>
              <a:ext cx="84354" cy="84354"/>
            </a:xfrm>
            <a:custGeom>
              <a:avLst/>
              <a:gdLst/>
              <a:ahLst/>
              <a:cxnLst/>
              <a:rect l="l" t="t" r="r" b="b"/>
              <a:pathLst>
                <a:path w="1654" h="1654" extrusionOk="0">
                  <a:moveTo>
                    <a:pt x="829" y="1"/>
                  </a:moveTo>
                  <a:cubicBezTo>
                    <a:pt x="371" y="1"/>
                    <a:pt x="0" y="371"/>
                    <a:pt x="0" y="829"/>
                  </a:cubicBezTo>
                  <a:cubicBezTo>
                    <a:pt x="0" y="1287"/>
                    <a:pt x="371" y="1654"/>
                    <a:pt x="829" y="1654"/>
                  </a:cubicBezTo>
                  <a:cubicBezTo>
                    <a:pt x="1286" y="1654"/>
                    <a:pt x="1654" y="1287"/>
                    <a:pt x="1654" y="829"/>
                  </a:cubicBezTo>
                  <a:cubicBezTo>
                    <a:pt x="1654" y="371"/>
                    <a:pt x="1286" y="1"/>
                    <a:pt x="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96"/>
            <p:cNvSpPr/>
            <p:nvPr/>
          </p:nvSpPr>
          <p:spPr>
            <a:xfrm flipH="1">
              <a:off x="4663023" y="1284959"/>
              <a:ext cx="42330" cy="42330"/>
            </a:xfrm>
            <a:custGeom>
              <a:avLst/>
              <a:gdLst/>
              <a:ahLst/>
              <a:cxnLst/>
              <a:rect l="l" t="t" r="r" b="b"/>
              <a:pathLst>
                <a:path w="830" h="830" extrusionOk="0">
                  <a:moveTo>
                    <a:pt x="415" y="0"/>
                  </a:moveTo>
                  <a:cubicBezTo>
                    <a:pt x="184" y="0"/>
                    <a:pt x="0" y="185"/>
                    <a:pt x="0" y="415"/>
                  </a:cubicBezTo>
                  <a:cubicBezTo>
                    <a:pt x="0" y="642"/>
                    <a:pt x="184" y="829"/>
                    <a:pt x="415" y="829"/>
                  </a:cubicBezTo>
                  <a:cubicBezTo>
                    <a:pt x="642" y="829"/>
                    <a:pt x="829" y="642"/>
                    <a:pt x="829" y="415"/>
                  </a:cubicBezTo>
                  <a:cubicBezTo>
                    <a:pt x="829" y="185"/>
                    <a:pt x="642"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96"/>
            <p:cNvSpPr/>
            <p:nvPr/>
          </p:nvSpPr>
          <p:spPr>
            <a:xfrm flipH="1">
              <a:off x="4133184" y="1388897"/>
              <a:ext cx="445893" cy="295188"/>
            </a:xfrm>
            <a:custGeom>
              <a:avLst/>
              <a:gdLst/>
              <a:ahLst/>
              <a:cxnLst/>
              <a:rect l="l" t="t" r="r" b="b"/>
              <a:pathLst>
                <a:path w="8743" h="5788" extrusionOk="0">
                  <a:moveTo>
                    <a:pt x="0" y="1"/>
                  </a:moveTo>
                  <a:cubicBezTo>
                    <a:pt x="0" y="1"/>
                    <a:pt x="6" y="24"/>
                    <a:pt x="20" y="67"/>
                  </a:cubicBezTo>
                  <a:cubicBezTo>
                    <a:pt x="915" y="3445"/>
                    <a:pt x="3979" y="5787"/>
                    <a:pt x="7474" y="5787"/>
                  </a:cubicBezTo>
                  <a:lnTo>
                    <a:pt x="8743" y="5787"/>
                  </a:lnTo>
                  <a:lnTo>
                    <a:pt x="6174" y="9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6"/>
            <p:cNvSpPr/>
            <p:nvPr/>
          </p:nvSpPr>
          <p:spPr>
            <a:xfrm flipH="1">
              <a:off x="3951216" y="1306073"/>
              <a:ext cx="639132" cy="199104"/>
            </a:xfrm>
            <a:custGeom>
              <a:avLst/>
              <a:gdLst/>
              <a:ahLst/>
              <a:cxnLst/>
              <a:rect l="l" t="t" r="r" b="b"/>
              <a:pathLst>
                <a:path w="12532" h="3904" extrusionOk="0">
                  <a:moveTo>
                    <a:pt x="221" y="1"/>
                  </a:moveTo>
                  <a:lnTo>
                    <a:pt x="1" y="1281"/>
                  </a:lnTo>
                  <a:lnTo>
                    <a:pt x="912" y="2553"/>
                  </a:lnTo>
                  <a:cubicBezTo>
                    <a:pt x="912" y="2553"/>
                    <a:pt x="3806" y="3903"/>
                    <a:pt x="7510" y="3903"/>
                  </a:cubicBezTo>
                  <a:cubicBezTo>
                    <a:pt x="11212" y="3903"/>
                    <a:pt x="12532" y="1"/>
                    <a:pt x="12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6"/>
            <p:cNvSpPr/>
            <p:nvPr/>
          </p:nvSpPr>
          <p:spPr>
            <a:xfrm flipH="1">
              <a:off x="4152615" y="1382420"/>
              <a:ext cx="127806" cy="124695"/>
            </a:xfrm>
            <a:custGeom>
              <a:avLst/>
              <a:gdLst/>
              <a:ahLst/>
              <a:cxnLst/>
              <a:rect l="l" t="t" r="r" b="b"/>
              <a:pathLst>
                <a:path w="2506" h="2445" extrusionOk="0">
                  <a:moveTo>
                    <a:pt x="0" y="1"/>
                  </a:moveTo>
                  <a:lnTo>
                    <a:pt x="1026" y="2399"/>
                  </a:lnTo>
                  <a:cubicBezTo>
                    <a:pt x="1026" y="2399"/>
                    <a:pt x="1219" y="2445"/>
                    <a:pt x="1526" y="2445"/>
                  </a:cubicBezTo>
                  <a:cubicBezTo>
                    <a:pt x="1787" y="2445"/>
                    <a:pt x="2130" y="2412"/>
                    <a:pt x="2506" y="2289"/>
                  </a:cubicBezTo>
                  <a:lnTo>
                    <a:pt x="0" y="1"/>
                  </a:ln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6"/>
            <p:cNvSpPr/>
            <p:nvPr/>
          </p:nvSpPr>
          <p:spPr>
            <a:xfrm flipH="1">
              <a:off x="4550415" y="1382420"/>
              <a:ext cx="122247" cy="83385"/>
            </a:xfrm>
            <a:custGeom>
              <a:avLst/>
              <a:gdLst/>
              <a:ahLst/>
              <a:cxnLst/>
              <a:rect l="l" t="t" r="r" b="b"/>
              <a:pathLst>
                <a:path w="2397" h="1635" extrusionOk="0">
                  <a:moveTo>
                    <a:pt x="1835" y="1"/>
                  </a:moveTo>
                  <a:lnTo>
                    <a:pt x="1" y="1184"/>
                  </a:lnTo>
                  <a:lnTo>
                    <a:pt x="2396" y="1634"/>
                  </a:lnTo>
                  <a:lnTo>
                    <a:pt x="1835" y="1"/>
                  </a:ln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6"/>
            <p:cNvSpPr/>
            <p:nvPr/>
          </p:nvSpPr>
          <p:spPr>
            <a:xfrm flipH="1">
              <a:off x="4914045" y="1332185"/>
              <a:ext cx="210936" cy="53703"/>
            </a:xfrm>
            <a:custGeom>
              <a:avLst/>
              <a:gdLst/>
              <a:ahLst/>
              <a:cxnLst/>
              <a:rect l="l" t="t" r="r" b="b"/>
              <a:pathLst>
                <a:path w="4136" h="1053" extrusionOk="0">
                  <a:moveTo>
                    <a:pt x="20" y="0"/>
                  </a:moveTo>
                  <a:lnTo>
                    <a:pt x="0" y="90"/>
                  </a:lnTo>
                  <a:lnTo>
                    <a:pt x="4116" y="1052"/>
                  </a:lnTo>
                  <a:lnTo>
                    <a:pt x="4136" y="963"/>
                  </a:lnTo>
                  <a:lnTo>
                    <a:pt x="20"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96"/>
          <p:cNvGrpSpPr/>
          <p:nvPr/>
        </p:nvGrpSpPr>
        <p:grpSpPr>
          <a:xfrm>
            <a:off x="2717740" y="1034184"/>
            <a:ext cx="1869655" cy="3709282"/>
            <a:chOff x="-1825425" y="955400"/>
            <a:chExt cx="793875" cy="1575000"/>
          </a:xfrm>
        </p:grpSpPr>
        <p:sp>
          <p:nvSpPr>
            <p:cNvPr id="3990" name="Google Shape;3990;p96"/>
            <p:cNvSpPr/>
            <p:nvPr/>
          </p:nvSpPr>
          <p:spPr>
            <a:xfrm>
              <a:off x="-1542725" y="2046675"/>
              <a:ext cx="79800" cy="14975"/>
            </a:xfrm>
            <a:custGeom>
              <a:avLst/>
              <a:gdLst/>
              <a:ahLst/>
              <a:cxnLst/>
              <a:rect l="l" t="t" r="r" b="b"/>
              <a:pathLst>
                <a:path w="3192" h="599" extrusionOk="0">
                  <a:moveTo>
                    <a:pt x="24" y="1"/>
                  </a:moveTo>
                  <a:lnTo>
                    <a:pt x="1" y="124"/>
                  </a:lnTo>
                  <a:lnTo>
                    <a:pt x="3169" y="598"/>
                  </a:lnTo>
                  <a:lnTo>
                    <a:pt x="3192" y="471"/>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6"/>
            <p:cNvSpPr/>
            <p:nvPr/>
          </p:nvSpPr>
          <p:spPr>
            <a:xfrm>
              <a:off x="-1488125" y="1925125"/>
              <a:ext cx="26425" cy="76025"/>
            </a:xfrm>
            <a:custGeom>
              <a:avLst/>
              <a:gdLst/>
              <a:ahLst/>
              <a:cxnLst/>
              <a:rect l="l" t="t" r="r" b="b"/>
              <a:pathLst>
                <a:path w="1057" h="3041" extrusionOk="0">
                  <a:moveTo>
                    <a:pt x="934" y="1"/>
                  </a:moveTo>
                  <a:lnTo>
                    <a:pt x="0" y="2999"/>
                  </a:lnTo>
                  <a:lnTo>
                    <a:pt x="123" y="3040"/>
                  </a:lnTo>
                  <a:lnTo>
                    <a:pt x="1057" y="37"/>
                  </a:lnTo>
                  <a:lnTo>
                    <a:pt x="9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6"/>
            <p:cNvSpPr/>
            <p:nvPr/>
          </p:nvSpPr>
          <p:spPr>
            <a:xfrm>
              <a:off x="-1697300" y="1065150"/>
              <a:ext cx="121800" cy="95300"/>
            </a:xfrm>
            <a:custGeom>
              <a:avLst/>
              <a:gdLst/>
              <a:ahLst/>
              <a:cxnLst/>
              <a:rect l="l" t="t" r="r" b="b"/>
              <a:pathLst>
                <a:path w="4872" h="3812" extrusionOk="0">
                  <a:moveTo>
                    <a:pt x="3400" y="1"/>
                  </a:moveTo>
                  <a:cubicBezTo>
                    <a:pt x="2775" y="1"/>
                    <a:pt x="2168" y="130"/>
                    <a:pt x="2168" y="130"/>
                  </a:cubicBezTo>
                  <a:cubicBezTo>
                    <a:pt x="2168" y="130"/>
                    <a:pt x="58" y="567"/>
                    <a:pt x="31" y="1502"/>
                  </a:cubicBezTo>
                  <a:cubicBezTo>
                    <a:pt x="0" y="2410"/>
                    <a:pt x="1401" y="3812"/>
                    <a:pt x="2397" y="3812"/>
                  </a:cubicBezTo>
                  <a:cubicBezTo>
                    <a:pt x="2426" y="3812"/>
                    <a:pt x="2455" y="3811"/>
                    <a:pt x="2483" y="3808"/>
                  </a:cubicBezTo>
                  <a:cubicBezTo>
                    <a:pt x="2902" y="3772"/>
                    <a:pt x="3485" y="3753"/>
                    <a:pt x="4037" y="3712"/>
                  </a:cubicBezTo>
                  <a:lnTo>
                    <a:pt x="4169" y="682"/>
                  </a:lnTo>
                  <a:lnTo>
                    <a:pt x="4871" y="709"/>
                  </a:lnTo>
                  <a:cubicBezTo>
                    <a:pt x="4716" y="458"/>
                    <a:pt x="4547" y="262"/>
                    <a:pt x="4379" y="175"/>
                  </a:cubicBezTo>
                  <a:cubicBezTo>
                    <a:pt x="4120" y="43"/>
                    <a:pt x="3757" y="1"/>
                    <a:pt x="3400"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6"/>
            <p:cNvSpPr/>
            <p:nvPr/>
          </p:nvSpPr>
          <p:spPr>
            <a:xfrm>
              <a:off x="-1666825" y="1070775"/>
              <a:ext cx="41975" cy="68975"/>
            </a:xfrm>
            <a:custGeom>
              <a:avLst/>
              <a:gdLst/>
              <a:ahLst/>
              <a:cxnLst/>
              <a:rect l="l" t="t" r="r" b="b"/>
              <a:pathLst>
                <a:path w="1679" h="2759" extrusionOk="0">
                  <a:moveTo>
                    <a:pt x="526" y="1"/>
                  </a:moveTo>
                  <a:cubicBezTo>
                    <a:pt x="521" y="5"/>
                    <a:pt x="1" y="479"/>
                    <a:pt x="93" y="1141"/>
                  </a:cubicBezTo>
                  <a:cubicBezTo>
                    <a:pt x="175" y="1728"/>
                    <a:pt x="703" y="2275"/>
                    <a:pt x="1665" y="2758"/>
                  </a:cubicBezTo>
                  <a:lnTo>
                    <a:pt x="1679" y="2731"/>
                  </a:lnTo>
                  <a:cubicBezTo>
                    <a:pt x="726" y="2252"/>
                    <a:pt x="207" y="1715"/>
                    <a:pt x="125" y="1135"/>
                  </a:cubicBezTo>
                  <a:cubicBezTo>
                    <a:pt x="38" y="493"/>
                    <a:pt x="544" y="28"/>
                    <a:pt x="548" y="24"/>
                  </a:cubicBezTo>
                  <a:lnTo>
                    <a:pt x="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6"/>
            <p:cNvSpPr/>
            <p:nvPr/>
          </p:nvSpPr>
          <p:spPr>
            <a:xfrm>
              <a:off x="-1684925" y="1078525"/>
              <a:ext cx="51525" cy="82050"/>
            </a:xfrm>
            <a:custGeom>
              <a:avLst/>
              <a:gdLst/>
              <a:ahLst/>
              <a:cxnLst/>
              <a:rect l="l" t="t" r="r" b="b"/>
              <a:pathLst>
                <a:path w="2061" h="3282" extrusionOk="0">
                  <a:moveTo>
                    <a:pt x="420" y="0"/>
                  </a:moveTo>
                  <a:cubicBezTo>
                    <a:pt x="415" y="5"/>
                    <a:pt x="1" y="543"/>
                    <a:pt x="156" y="1281"/>
                  </a:cubicBezTo>
                  <a:cubicBezTo>
                    <a:pt x="306" y="2015"/>
                    <a:pt x="939" y="2690"/>
                    <a:pt x="2043" y="3282"/>
                  </a:cubicBezTo>
                  <a:lnTo>
                    <a:pt x="2061" y="3255"/>
                  </a:lnTo>
                  <a:cubicBezTo>
                    <a:pt x="967" y="2663"/>
                    <a:pt x="338" y="2001"/>
                    <a:pt x="188" y="1277"/>
                  </a:cubicBezTo>
                  <a:cubicBezTo>
                    <a:pt x="37" y="552"/>
                    <a:pt x="443" y="28"/>
                    <a:pt x="447" y="23"/>
                  </a:cubicBezTo>
                  <a:lnTo>
                    <a:pt x="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96"/>
            <p:cNvSpPr/>
            <p:nvPr/>
          </p:nvSpPr>
          <p:spPr>
            <a:xfrm>
              <a:off x="-1679450" y="1075350"/>
              <a:ext cx="53825" cy="75100"/>
            </a:xfrm>
            <a:custGeom>
              <a:avLst/>
              <a:gdLst/>
              <a:ahLst/>
              <a:cxnLst/>
              <a:rect l="l" t="t" r="r" b="b"/>
              <a:pathLst>
                <a:path w="2153" h="3004" extrusionOk="0">
                  <a:moveTo>
                    <a:pt x="497" y="0"/>
                  </a:moveTo>
                  <a:cubicBezTo>
                    <a:pt x="488" y="5"/>
                    <a:pt x="1" y="483"/>
                    <a:pt x="315" y="1422"/>
                  </a:cubicBezTo>
                  <a:cubicBezTo>
                    <a:pt x="630" y="2352"/>
                    <a:pt x="2125" y="2999"/>
                    <a:pt x="2138" y="3003"/>
                  </a:cubicBezTo>
                  <a:lnTo>
                    <a:pt x="2152" y="2976"/>
                  </a:lnTo>
                  <a:cubicBezTo>
                    <a:pt x="2134" y="2971"/>
                    <a:pt x="657" y="2329"/>
                    <a:pt x="347" y="1408"/>
                  </a:cubicBezTo>
                  <a:cubicBezTo>
                    <a:pt x="37" y="497"/>
                    <a:pt x="511" y="28"/>
                    <a:pt x="516" y="22"/>
                  </a:cubicBezTo>
                  <a:lnTo>
                    <a:pt x="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6"/>
            <p:cNvSpPr/>
            <p:nvPr/>
          </p:nvSpPr>
          <p:spPr>
            <a:xfrm>
              <a:off x="-1627950" y="1539150"/>
              <a:ext cx="174875" cy="420175"/>
            </a:xfrm>
            <a:custGeom>
              <a:avLst/>
              <a:gdLst/>
              <a:ahLst/>
              <a:cxnLst/>
              <a:rect l="l" t="t" r="r" b="b"/>
              <a:pathLst>
                <a:path w="6995" h="16807" extrusionOk="0">
                  <a:moveTo>
                    <a:pt x="2300" y="1"/>
                  </a:moveTo>
                  <a:cubicBezTo>
                    <a:pt x="1640" y="1"/>
                    <a:pt x="905" y="401"/>
                    <a:pt x="156" y="1565"/>
                  </a:cubicBezTo>
                  <a:cubicBezTo>
                    <a:pt x="156" y="1565"/>
                    <a:pt x="0" y="4468"/>
                    <a:pt x="1801" y="8839"/>
                  </a:cubicBezTo>
                  <a:cubicBezTo>
                    <a:pt x="3597" y="13210"/>
                    <a:pt x="4039" y="16565"/>
                    <a:pt x="5365" y="16788"/>
                  </a:cubicBezTo>
                  <a:cubicBezTo>
                    <a:pt x="5438" y="16800"/>
                    <a:pt x="5508" y="16806"/>
                    <a:pt x="5576" y="16806"/>
                  </a:cubicBezTo>
                  <a:cubicBezTo>
                    <a:pt x="6724" y="16806"/>
                    <a:pt x="6995" y="15088"/>
                    <a:pt x="6887" y="13210"/>
                  </a:cubicBezTo>
                  <a:cubicBezTo>
                    <a:pt x="6778" y="11223"/>
                    <a:pt x="5265" y="2341"/>
                    <a:pt x="4476" y="1370"/>
                  </a:cubicBezTo>
                  <a:cubicBezTo>
                    <a:pt x="4017" y="801"/>
                    <a:pt x="3234" y="1"/>
                    <a:pt x="23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96"/>
            <p:cNvSpPr/>
            <p:nvPr/>
          </p:nvSpPr>
          <p:spPr>
            <a:xfrm>
              <a:off x="-1636725" y="1554175"/>
              <a:ext cx="212425" cy="503700"/>
            </a:xfrm>
            <a:custGeom>
              <a:avLst/>
              <a:gdLst/>
              <a:ahLst/>
              <a:cxnLst/>
              <a:rect l="l" t="t" r="r" b="b"/>
              <a:pathLst>
                <a:path w="8497" h="20148" extrusionOk="0">
                  <a:moveTo>
                    <a:pt x="3405" y="0"/>
                  </a:moveTo>
                  <a:cubicBezTo>
                    <a:pt x="2450" y="0"/>
                    <a:pt x="1359" y="490"/>
                    <a:pt x="684" y="2163"/>
                  </a:cubicBezTo>
                  <a:cubicBezTo>
                    <a:pt x="684" y="2163"/>
                    <a:pt x="0" y="6156"/>
                    <a:pt x="1331" y="9921"/>
                  </a:cubicBezTo>
                  <a:cubicBezTo>
                    <a:pt x="2667" y="13680"/>
                    <a:pt x="3113" y="14483"/>
                    <a:pt x="2977" y="16082"/>
                  </a:cubicBezTo>
                  <a:cubicBezTo>
                    <a:pt x="2855" y="17552"/>
                    <a:pt x="3634" y="20148"/>
                    <a:pt x="5587" y="20148"/>
                  </a:cubicBezTo>
                  <a:cubicBezTo>
                    <a:pt x="5761" y="20148"/>
                    <a:pt x="5943" y="20127"/>
                    <a:pt x="6136" y="20084"/>
                  </a:cubicBezTo>
                  <a:cubicBezTo>
                    <a:pt x="8496" y="19551"/>
                    <a:pt x="8086" y="16793"/>
                    <a:pt x="8090" y="14437"/>
                  </a:cubicBezTo>
                  <a:cubicBezTo>
                    <a:pt x="8095" y="12081"/>
                    <a:pt x="5406" y="1357"/>
                    <a:pt x="5320" y="823"/>
                  </a:cubicBezTo>
                  <a:cubicBezTo>
                    <a:pt x="5273" y="549"/>
                    <a:pt x="4416" y="0"/>
                    <a:pt x="3405" y="0"/>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96"/>
            <p:cNvSpPr/>
            <p:nvPr/>
          </p:nvSpPr>
          <p:spPr>
            <a:xfrm>
              <a:off x="-1593425" y="1887900"/>
              <a:ext cx="145300" cy="590375"/>
            </a:xfrm>
            <a:custGeom>
              <a:avLst/>
              <a:gdLst/>
              <a:ahLst/>
              <a:cxnLst/>
              <a:rect l="l" t="t" r="r" b="b"/>
              <a:pathLst>
                <a:path w="5812" h="23615" extrusionOk="0">
                  <a:moveTo>
                    <a:pt x="4356" y="1"/>
                  </a:moveTo>
                  <a:cubicBezTo>
                    <a:pt x="3793" y="1"/>
                    <a:pt x="3204" y="354"/>
                    <a:pt x="2890" y="1257"/>
                  </a:cubicBezTo>
                  <a:cubicBezTo>
                    <a:pt x="2890" y="1257"/>
                    <a:pt x="1747" y="4191"/>
                    <a:pt x="872" y="7988"/>
                  </a:cubicBezTo>
                  <a:cubicBezTo>
                    <a:pt x="1" y="11789"/>
                    <a:pt x="182" y="21743"/>
                    <a:pt x="525" y="22915"/>
                  </a:cubicBezTo>
                  <a:cubicBezTo>
                    <a:pt x="620" y="23245"/>
                    <a:pt x="905" y="23615"/>
                    <a:pt x="1187" y="23615"/>
                  </a:cubicBezTo>
                  <a:cubicBezTo>
                    <a:pt x="1381" y="23615"/>
                    <a:pt x="1573" y="23441"/>
                    <a:pt x="1701" y="22961"/>
                  </a:cubicBezTo>
                  <a:cubicBezTo>
                    <a:pt x="2020" y="21785"/>
                    <a:pt x="5624" y="2802"/>
                    <a:pt x="5744" y="1421"/>
                  </a:cubicBezTo>
                  <a:cubicBezTo>
                    <a:pt x="5811" y="631"/>
                    <a:pt x="5108" y="1"/>
                    <a:pt x="4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96"/>
            <p:cNvSpPr/>
            <p:nvPr/>
          </p:nvSpPr>
          <p:spPr>
            <a:xfrm>
              <a:off x="-1612350" y="1881250"/>
              <a:ext cx="183350" cy="493975"/>
            </a:xfrm>
            <a:custGeom>
              <a:avLst/>
              <a:gdLst/>
              <a:ahLst/>
              <a:cxnLst/>
              <a:rect l="l" t="t" r="r" b="b"/>
              <a:pathLst>
                <a:path w="7334" h="19759" extrusionOk="0">
                  <a:moveTo>
                    <a:pt x="4848" y="0"/>
                  </a:moveTo>
                  <a:cubicBezTo>
                    <a:pt x="4509" y="0"/>
                    <a:pt x="4151" y="65"/>
                    <a:pt x="3783" y="201"/>
                  </a:cubicBezTo>
                  <a:cubicBezTo>
                    <a:pt x="1869" y="912"/>
                    <a:pt x="2025" y="2467"/>
                    <a:pt x="2025" y="2467"/>
                  </a:cubicBezTo>
                  <a:cubicBezTo>
                    <a:pt x="2025" y="2467"/>
                    <a:pt x="1692" y="5889"/>
                    <a:pt x="1692" y="6554"/>
                  </a:cubicBezTo>
                  <a:cubicBezTo>
                    <a:pt x="1692" y="7225"/>
                    <a:pt x="1" y="19758"/>
                    <a:pt x="1" y="19758"/>
                  </a:cubicBezTo>
                  <a:lnTo>
                    <a:pt x="5516" y="19758"/>
                  </a:lnTo>
                  <a:cubicBezTo>
                    <a:pt x="5516" y="19758"/>
                    <a:pt x="6496" y="13801"/>
                    <a:pt x="6764" y="11313"/>
                  </a:cubicBezTo>
                  <a:cubicBezTo>
                    <a:pt x="7029" y="8824"/>
                    <a:pt x="7138" y="2867"/>
                    <a:pt x="7138" y="2867"/>
                  </a:cubicBezTo>
                  <a:cubicBezTo>
                    <a:pt x="7333" y="1141"/>
                    <a:pt x="6271" y="0"/>
                    <a:pt x="4848" y="0"/>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96"/>
            <p:cNvSpPr/>
            <p:nvPr/>
          </p:nvSpPr>
          <p:spPr>
            <a:xfrm>
              <a:off x="-1604700" y="2317775"/>
              <a:ext cx="138675" cy="1700"/>
            </a:xfrm>
            <a:custGeom>
              <a:avLst/>
              <a:gdLst/>
              <a:ahLst/>
              <a:cxnLst/>
              <a:rect l="l" t="t" r="r" b="b"/>
              <a:pathLst>
                <a:path w="5547" h="68" extrusionOk="0">
                  <a:moveTo>
                    <a:pt x="0" y="0"/>
                  </a:moveTo>
                  <a:lnTo>
                    <a:pt x="0" y="68"/>
                  </a:lnTo>
                  <a:lnTo>
                    <a:pt x="5547" y="68"/>
                  </a:lnTo>
                  <a:lnTo>
                    <a:pt x="5547" y="0"/>
                  </a:lnTo>
                  <a:cubicBezTo>
                    <a:pt x="5511" y="0"/>
                    <a:pt x="3112" y="4"/>
                    <a:pt x="1481" y="4"/>
                  </a:cubicBezTo>
                  <a:cubicBezTo>
                    <a:pt x="665" y="4"/>
                    <a:pt x="41" y="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96"/>
            <p:cNvSpPr/>
            <p:nvPr/>
          </p:nvSpPr>
          <p:spPr>
            <a:xfrm>
              <a:off x="-1589100" y="2496425"/>
              <a:ext cx="214800" cy="27475"/>
            </a:xfrm>
            <a:custGeom>
              <a:avLst/>
              <a:gdLst/>
              <a:ahLst/>
              <a:cxnLst/>
              <a:rect l="l" t="t" r="r" b="b"/>
              <a:pathLst>
                <a:path w="8592" h="1099" extrusionOk="0">
                  <a:moveTo>
                    <a:pt x="1" y="0"/>
                  </a:moveTo>
                  <a:lnTo>
                    <a:pt x="1" y="1098"/>
                  </a:lnTo>
                  <a:lnTo>
                    <a:pt x="8592" y="1098"/>
                  </a:lnTo>
                  <a:cubicBezTo>
                    <a:pt x="8592" y="1098"/>
                    <a:pt x="8560" y="985"/>
                    <a:pt x="8387" y="0"/>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96"/>
            <p:cNvSpPr/>
            <p:nvPr/>
          </p:nvSpPr>
          <p:spPr>
            <a:xfrm>
              <a:off x="-1589100" y="2396950"/>
              <a:ext cx="209700" cy="99500"/>
            </a:xfrm>
            <a:custGeom>
              <a:avLst/>
              <a:gdLst/>
              <a:ahLst/>
              <a:cxnLst/>
              <a:rect l="l" t="t" r="r" b="b"/>
              <a:pathLst>
                <a:path w="8388" h="3980" extrusionOk="0">
                  <a:moveTo>
                    <a:pt x="1" y="1"/>
                  </a:moveTo>
                  <a:lnTo>
                    <a:pt x="1" y="3979"/>
                  </a:lnTo>
                  <a:lnTo>
                    <a:pt x="8387" y="3979"/>
                  </a:lnTo>
                  <a:cubicBezTo>
                    <a:pt x="8387" y="3956"/>
                    <a:pt x="8383" y="3939"/>
                    <a:pt x="8377" y="3916"/>
                  </a:cubicBezTo>
                  <a:cubicBezTo>
                    <a:pt x="8196" y="2872"/>
                    <a:pt x="5347" y="2644"/>
                    <a:pt x="3610" y="2475"/>
                  </a:cubicBezTo>
                  <a:cubicBezTo>
                    <a:pt x="1869" y="2307"/>
                    <a:pt x="2115" y="1"/>
                    <a:pt x="2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96"/>
            <p:cNvSpPr/>
            <p:nvPr/>
          </p:nvSpPr>
          <p:spPr>
            <a:xfrm>
              <a:off x="-1491550" y="2474100"/>
              <a:ext cx="95950" cy="22600"/>
            </a:xfrm>
            <a:custGeom>
              <a:avLst/>
              <a:gdLst/>
              <a:ahLst/>
              <a:cxnLst/>
              <a:rect l="l" t="t" r="r" b="b"/>
              <a:pathLst>
                <a:path w="3838" h="904" extrusionOk="0">
                  <a:moveTo>
                    <a:pt x="2461" y="1"/>
                  </a:moveTo>
                  <a:cubicBezTo>
                    <a:pt x="2098" y="1"/>
                    <a:pt x="1714" y="6"/>
                    <a:pt x="1376" y="22"/>
                  </a:cubicBezTo>
                  <a:cubicBezTo>
                    <a:pt x="346" y="73"/>
                    <a:pt x="5" y="876"/>
                    <a:pt x="0" y="884"/>
                  </a:cubicBezTo>
                  <a:lnTo>
                    <a:pt x="51" y="903"/>
                  </a:lnTo>
                  <a:cubicBezTo>
                    <a:pt x="55" y="898"/>
                    <a:pt x="383" y="127"/>
                    <a:pt x="1376" y="77"/>
                  </a:cubicBezTo>
                  <a:cubicBezTo>
                    <a:pt x="1714" y="61"/>
                    <a:pt x="2098" y="55"/>
                    <a:pt x="2461" y="55"/>
                  </a:cubicBezTo>
                  <a:cubicBezTo>
                    <a:pt x="3188" y="55"/>
                    <a:pt x="3829" y="77"/>
                    <a:pt x="3838" y="77"/>
                  </a:cubicBezTo>
                  <a:lnTo>
                    <a:pt x="3838" y="22"/>
                  </a:lnTo>
                  <a:cubicBezTo>
                    <a:pt x="3829" y="22"/>
                    <a:pt x="3188" y="1"/>
                    <a:pt x="24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96"/>
            <p:cNvSpPr/>
            <p:nvPr/>
          </p:nvSpPr>
          <p:spPr>
            <a:xfrm>
              <a:off x="-1563450" y="2396950"/>
              <a:ext cx="72825" cy="69650"/>
            </a:xfrm>
            <a:custGeom>
              <a:avLst/>
              <a:gdLst/>
              <a:ahLst/>
              <a:cxnLst/>
              <a:rect l="l" t="t" r="r" b="b"/>
              <a:pathLst>
                <a:path w="2913" h="2786" extrusionOk="0">
                  <a:moveTo>
                    <a:pt x="14" y="1"/>
                  </a:moveTo>
                  <a:cubicBezTo>
                    <a:pt x="14" y="96"/>
                    <a:pt x="1" y="2366"/>
                    <a:pt x="876" y="2676"/>
                  </a:cubicBezTo>
                  <a:cubicBezTo>
                    <a:pt x="1095" y="2753"/>
                    <a:pt x="1335" y="2786"/>
                    <a:pt x="1568" y="2786"/>
                  </a:cubicBezTo>
                  <a:cubicBezTo>
                    <a:pt x="2256" y="2786"/>
                    <a:pt x="2904" y="2534"/>
                    <a:pt x="2913" y="2530"/>
                  </a:cubicBezTo>
                  <a:lnTo>
                    <a:pt x="2894" y="2480"/>
                  </a:lnTo>
                  <a:cubicBezTo>
                    <a:pt x="2884" y="2484"/>
                    <a:pt x="2244" y="2731"/>
                    <a:pt x="1569" y="2731"/>
                  </a:cubicBezTo>
                  <a:cubicBezTo>
                    <a:pt x="1340" y="2731"/>
                    <a:pt x="1107" y="2702"/>
                    <a:pt x="893" y="2626"/>
                  </a:cubicBezTo>
                  <a:cubicBezTo>
                    <a:pt x="55" y="2330"/>
                    <a:pt x="69" y="24"/>
                    <a:pt x="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96"/>
            <p:cNvSpPr/>
            <p:nvPr/>
          </p:nvSpPr>
          <p:spPr>
            <a:xfrm>
              <a:off x="-1562750" y="2403900"/>
              <a:ext cx="28475" cy="19500"/>
            </a:xfrm>
            <a:custGeom>
              <a:avLst/>
              <a:gdLst/>
              <a:ahLst/>
              <a:cxnLst/>
              <a:rect l="l" t="t" r="r" b="b"/>
              <a:pathLst>
                <a:path w="1139" h="780" extrusionOk="0">
                  <a:moveTo>
                    <a:pt x="32" y="1"/>
                  </a:moveTo>
                  <a:lnTo>
                    <a:pt x="0" y="47"/>
                  </a:lnTo>
                  <a:lnTo>
                    <a:pt x="1107" y="780"/>
                  </a:lnTo>
                  <a:lnTo>
                    <a:pt x="1139" y="735"/>
                  </a:lnTo>
                  <a:lnTo>
                    <a:pt x="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96"/>
            <p:cNvSpPr/>
            <p:nvPr/>
          </p:nvSpPr>
          <p:spPr>
            <a:xfrm>
              <a:off x="-1560950" y="2409025"/>
              <a:ext cx="24875" cy="14375"/>
            </a:xfrm>
            <a:custGeom>
              <a:avLst/>
              <a:gdLst/>
              <a:ahLst/>
              <a:cxnLst/>
              <a:rect l="l" t="t" r="r" b="b"/>
              <a:pathLst>
                <a:path w="995" h="575" extrusionOk="0">
                  <a:moveTo>
                    <a:pt x="967" y="0"/>
                  </a:moveTo>
                  <a:lnTo>
                    <a:pt x="0" y="530"/>
                  </a:lnTo>
                  <a:lnTo>
                    <a:pt x="28" y="575"/>
                  </a:lnTo>
                  <a:lnTo>
                    <a:pt x="995" y="51"/>
                  </a:lnTo>
                  <a:lnTo>
                    <a:pt x="9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96"/>
            <p:cNvSpPr/>
            <p:nvPr/>
          </p:nvSpPr>
          <p:spPr>
            <a:xfrm>
              <a:off x="-1559475" y="2430775"/>
              <a:ext cx="33075" cy="12800"/>
            </a:xfrm>
            <a:custGeom>
              <a:avLst/>
              <a:gdLst/>
              <a:ahLst/>
              <a:cxnLst/>
              <a:rect l="l" t="t" r="r" b="b"/>
              <a:pathLst>
                <a:path w="1323" h="512" extrusionOk="0">
                  <a:moveTo>
                    <a:pt x="19" y="1"/>
                  </a:moveTo>
                  <a:lnTo>
                    <a:pt x="0" y="51"/>
                  </a:lnTo>
                  <a:lnTo>
                    <a:pt x="1304" y="512"/>
                  </a:lnTo>
                  <a:lnTo>
                    <a:pt x="1323" y="461"/>
                  </a:lnTo>
                  <a:lnTo>
                    <a:pt x="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96"/>
            <p:cNvSpPr/>
            <p:nvPr/>
          </p:nvSpPr>
          <p:spPr>
            <a:xfrm>
              <a:off x="-1555375" y="2430900"/>
              <a:ext cx="23500" cy="16425"/>
            </a:xfrm>
            <a:custGeom>
              <a:avLst/>
              <a:gdLst/>
              <a:ahLst/>
              <a:cxnLst/>
              <a:rect l="l" t="t" r="r" b="b"/>
              <a:pathLst>
                <a:path w="940" h="657" extrusionOk="0">
                  <a:moveTo>
                    <a:pt x="908" y="0"/>
                  </a:moveTo>
                  <a:lnTo>
                    <a:pt x="0" y="607"/>
                  </a:lnTo>
                  <a:lnTo>
                    <a:pt x="28" y="657"/>
                  </a:lnTo>
                  <a:lnTo>
                    <a:pt x="940" y="46"/>
                  </a:lnTo>
                  <a:lnTo>
                    <a:pt x="9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96"/>
            <p:cNvSpPr/>
            <p:nvPr/>
          </p:nvSpPr>
          <p:spPr>
            <a:xfrm>
              <a:off x="-1551500" y="1205675"/>
              <a:ext cx="323975" cy="85825"/>
            </a:xfrm>
            <a:custGeom>
              <a:avLst/>
              <a:gdLst/>
              <a:ahLst/>
              <a:cxnLst/>
              <a:rect l="l" t="t" r="r" b="b"/>
              <a:pathLst>
                <a:path w="12959" h="3433" extrusionOk="0">
                  <a:moveTo>
                    <a:pt x="9952" y="1"/>
                  </a:moveTo>
                  <a:cubicBezTo>
                    <a:pt x="7094" y="1"/>
                    <a:pt x="1851" y="562"/>
                    <a:pt x="1851" y="562"/>
                  </a:cubicBezTo>
                  <a:cubicBezTo>
                    <a:pt x="1454" y="602"/>
                    <a:pt x="1" y="1236"/>
                    <a:pt x="443" y="2293"/>
                  </a:cubicBezTo>
                  <a:cubicBezTo>
                    <a:pt x="885" y="3351"/>
                    <a:pt x="2033" y="3324"/>
                    <a:pt x="2525" y="3423"/>
                  </a:cubicBezTo>
                  <a:cubicBezTo>
                    <a:pt x="2555" y="3429"/>
                    <a:pt x="2609" y="3432"/>
                    <a:pt x="2684" y="3432"/>
                  </a:cubicBezTo>
                  <a:cubicBezTo>
                    <a:pt x="3844" y="3432"/>
                    <a:pt x="10075" y="2740"/>
                    <a:pt x="11085" y="2453"/>
                  </a:cubicBezTo>
                  <a:cubicBezTo>
                    <a:pt x="12157" y="2144"/>
                    <a:pt x="12958" y="594"/>
                    <a:pt x="11559" y="133"/>
                  </a:cubicBezTo>
                  <a:cubicBezTo>
                    <a:pt x="11272" y="38"/>
                    <a:pt x="10692" y="1"/>
                    <a:pt x="9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6"/>
            <p:cNvSpPr/>
            <p:nvPr/>
          </p:nvSpPr>
          <p:spPr>
            <a:xfrm>
              <a:off x="-1501475" y="1211400"/>
              <a:ext cx="143950" cy="77700"/>
            </a:xfrm>
            <a:custGeom>
              <a:avLst/>
              <a:gdLst/>
              <a:ahLst/>
              <a:cxnLst/>
              <a:rect l="l" t="t" r="r" b="b"/>
              <a:pathLst>
                <a:path w="5758" h="3108" extrusionOk="0">
                  <a:moveTo>
                    <a:pt x="3134" y="1"/>
                  </a:moveTo>
                  <a:cubicBezTo>
                    <a:pt x="2765" y="1"/>
                    <a:pt x="2103" y="18"/>
                    <a:pt x="1586" y="127"/>
                  </a:cubicBezTo>
                  <a:cubicBezTo>
                    <a:pt x="831" y="287"/>
                    <a:pt x="0" y="1153"/>
                    <a:pt x="707" y="2288"/>
                  </a:cubicBezTo>
                  <a:cubicBezTo>
                    <a:pt x="1136" y="2972"/>
                    <a:pt x="1804" y="3108"/>
                    <a:pt x="2268" y="3108"/>
                  </a:cubicBezTo>
                  <a:cubicBezTo>
                    <a:pt x="2573" y="3108"/>
                    <a:pt x="2790" y="3049"/>
                    <a:pt x="2790" y="3049"/>
                  </a:cubicBezTo>
                  <a:lnTo>
                    <a:pt x="5757" y="2725"/>
                  </a:lnTo>
                  <a:lnTo>
                    <a:pt x="3414" y="5"/>
                  </a:lnTo>
                  <a:cubicBezTo>
                    <a:pt x="3414" y="5"/>
                    <a:pt x="3306" y="1"/>
                    <a:pt x="3134"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6"/>
            <p:cNvSpPr/>
            <p:nvPr/>
          </p:nvSpPr>
          <p:spPr>
            <a:xfrm>
              <a:off x="-1578850" y="1187225"/>
              <a:ext cx="188825" cy="110575"/>
            </a:xfrm>
            <a:custGeom>
              <a:avLst/>
              <a:gdLst/>
              <a:ahLst/>
              <a:cxnLst/>
              <a:rect l="l" t="t" r="r" b="b"/>
              <a:pathLst>
                <a:path w="7553" h="4423" extrusionOk="0">
                  <a:moveTo>
                    <a:pt x="6162" y="0"/>
                  </a:moveTo>
                  <a:cubicBezTo>
                    <a:pt x="6162" y="0"/>
                    <a:pt x="3045" y="415"/>
                    <a:pt x="1688" y="776"/>
                  </a:cubicBezTo>
                  <a:cubicBezTo>
                    <a:pt x="329" y="1140"/>
                    <a:pt x="1" y="2867"/>
                    <a:pt x="1" y="2867"/>
                  </a:cubicBezTo>
                  <a:cubicBezTo>
                    <a:pt x="447" y="4376"/>
                    <a:pt x="1459" y="4317"/>
                    <a:pt x="2489" y="4413"/>
                  </a:cubicBezTo>
                  <a:cubicBezTo>
                    <a:pt x="2562" y="4419"/>
                    <a:pt x="2649" y="4422"/>
                    <a:pt x="2748" y="4422"/>
                  </a:cubicBezTo>
                  <a:cubicBezTo>
                    <a:pt x="4066" y="4422"/>
                    <a:pt x="7553" y="3902"/>
                    <a:pt x="7553" y="3902"/>
                  </a:cubicBezTo>
                  <a:lnTo>
                    <a:pt x="6162" y="0"/>
                  </a:ln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6"/>
            <p:cNvSpPr/>
            <p:nvPr/>
          </p:nvSpPr>
          <p:spPr>
            <a:xfrm>
              <a:off x="-1309300" y="1020925"/>
              <a:ext cx="211200" cy="249450"/>
            </a:xfrm>
            <a:custGeom>
              <a:avLst/>
              <a:gdLst/>
              <a:ahLst/>
              <a:cxnLst/>
              <a:rect l="l" t="t" r="r" b="b"/>
              <a:pathLst>
                <a:path w="8448" h="9978" extrusionOk="0">
                  <a:moveTo>
                    <a:pt x="8022" y="0"/>
                  </a:moveTo>
                  <a:cubicBezTo>
                    <a:pt x="7873" y="0"/>
                    <a:pt x="7697" y="87"/>
                    <a:pt x="7559" y="226"/>
                  </a:cubicBezTo>
                  <a:cubicBezTo>
                    <a:pt x="7559" y="226"/>
                    <a:pt x="891" y="6890"/>
                    <a:pt x="422" y="7842"/>
                  </a:cubicBezTo>
                  <a:cubicBezTo>
                    <a:pt x="1" y="8688"/>
                    <a:pt x="1" y="9977"/>
                    <a:pt x="1132" y="9977"/>
                  </a:cubicBezTo>
                  <a:cubicBezTo>
                    <a:pt x="1276" y="9977"/>
                    <a:pt x="1439" y="9956"/>
                    <a:pt x="1621" y="9911"/>
                  </a:cubicBezTo>
                  <a:cubicBezTo>
                    <a:pt x="3234" y="9511"/>
                    <a:pt x="7774" y="2027"/>
                    <a:pt x="8188" y="941"/>
                  </a:cubicBezTo>
                  <a:cubicBezTo>
                    <a:pt x="8448" y="256"/>
                    <a:pt x="8277" y="0"/>
                    <a:pt x="8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6"/>
            <p:cNvSpPr/>
            <p:nvPr/>
          </p:nvSpPr>
          <p:spPr>
            <a:xfrm>
              <a:off x="-1139825" y="955400"/>
              <a:ext cx="108275" cy="102350"/>
            </a:xfrm>
            <a:custGeom>
              <a:avLst/>
              <a:gdLst/>
              <a:ahLst/>
              <a:cxnLst/>
              <a:rect l="l" t="t" r="r" b="b"/>
              <a:pathLst>
                <a:path w="4331" h="4094" extrusionOk="0">
                  <a:moveTo>
                    <a:pt x="4032" y="0"/>
                  </a:moveTo>
                  <a:cubicBezTo>
                    <a:pt x="3684" y="0"/>
                    <a:pt x="2529" y="683"/>
                    <a:pt x="1864" y="1211"/>
                  </a:cubicBezTo>
                  <a:cubicBezTo>
                    <a:pt x="1149" y="1785"/>
                    <a:pt x="0" y="3541"/>
                    <a:pt x="315" y="3991"/>
                  </a:cubicBezTo>
                  <a:cubicBezTo>
                    <a:pt x="364" y="4063"/>
                    <a:pt x="436" y="4093"/>
                    <a:pt x="524" y="4093"/>
                  </a:cubicBezTo>
                  <a:cubicBezTo>
                    <a:pt x="995" y="4093"/>
                    <a:pt x="1935" y="3220"/>
                    <a:pt x="2380" y="2971"/>
                  </a:cubicBezTo>
                  <a:cubicBezTo>
                    <a:pt x="2909" y="2674"/>
                    <a:pt x="3957" y="1457"/>
                    <a:pt x="3720" y="1303"/>
                  </a:cubicBezTo>
                  <a:cubicBezTo>
                    <a:pt x="3700" y="1290"/>
                    <a:pt x="3679" y="1284"/>
                    <a:pt x="3655" y="1284"/>
                  </a:cubicBezTo>
                  <a:cubicBezTo>
                    <a:pt x="3393" y="1284"/>
                    <a:pt x="2898" y="2022"/>
                    <a:pt x="2672" y="2119"/>
                  </a:cubicBezTo>
                  <a:cubicBezTo>
                    <a:pt x="2595" y="2151"/>
                    <a:pt x="2531" y="2164"/>
                    <a:pt x="2480" y="2164"/>
                  </a:cubicBezTo>
                  <a:cubicBezTo>
                    <a:pt x="2368" y="2164"/>
                    <a:pt x="2321" y="2098"/>
                    <a:pt x="2352" y="2022"/>
                  </a:cubicBezTo>
                  <a:cubicBezTo>
                    <a:pt x="2352" y="2022"/>
                    <a:pt x="2516" y="1553"/>
                    <a:pt x="2859" y="1265"/>
                  </a:cubicBezTo>
                  <a:cubicBezTo>
                    <a:pt x="3196" y="979"/>
                    <a:pt x="4331" y="131"/>
                    <a:pt x="4098" y="13"/>
                  </a:cubicBezTo>
                  <a:cubicBezTo>
                    <a:pt x="4081" y="4"/>
                    <a:pt x="4059" y="0"/>
                    <a:pt x="4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6"/>
            <p:cNvSpPr/>
            <p:nvPr/>
          </p:nvSpPr>
          <p:spPr>
            <a:xfrm>
              <a:off x="-1721725" y="1202425"/>
              <a:ext cx="250350" cy="276850"/>
            </a:xfrm>
            <a:custGeom>
              <a:avLst/>
              <a:gdLst/>
              <a:ahLst/>
              <a:cxnLst/>
              <a:rect l="l" t="t" r="r" b="b"/>
              <a:pathLst>
                <a:path w="10014" h="11074" extrusionOk="0">
                  <a:moveTo>
                    <a:pt x="7041" y="1"/>
                  </a:moveTo>
                  <a:cubicBezTo>
                    <a:pt x="6416" y="1"/>
                    <a:pt x="5871" y="44"/>
                    <a:pt x="5871" y="44"/>
                  </a:cubicBezTo>
                  <a:lnTo>
                    <a:pt x="4517" y="26"/>
                  </a:lnTo>
                  <a:cubicBezTo>
                    <a:pt x="4517" y="26"/>
                    <a:pt x="2106" y="286"/>
                    <a:pt x="1277" y="395"/>
                  </a:cubicBezTo>
                  <a:cubicBezTo>
                    <a:pt x="447" y="505"/>
                    <a:pt x="1" y="1475"/>
                    <a:pt x="97" y="2629"/>
                  </a:cubicBezTo>
                  <a:cubicBezTo>
                    <a:pt x="192" y="3782"/>
                    <a:pt x="1313" y="5901"/>
                    <a:pt x="1664" y="6653"/>
                  </a:cubicBezTo>
                  <a:cubicBezTo>
                    <a:pt x="2015" y="7405"/>
                    <a:pt x="2598" y="10878"/>
                    <a:pt x="2598" y="10878"/>
                  </a:cubicBezTo>
                  <a:lnTo>
                    <a:pt x="7129" y="11074"/>
                  </a:lnTo>
                  <a:cubicBezTo>
                    <a:pt x="7129" y="11074"/>
                    <a:pt x="7256" y="10932"/>
                    <a:pt x="7306" y="10198"/>
                  </a:cubicBezTo>
                  <a:cubicBezTo>
                    <a:pt x="7361" y="9466"/>
                    <a:pt x="7927" y="7692"/>
                    <a:pt x="8970" y="5377"/>
                  </a:cubicBezTo>
                  <a:cubicBezTo>
                    <a:pt x="10014" y="3067"/>
                    <a:pt x="9285" y="692"/>
                    <a:pt x="8774" y="272"/>
                  </a:cubicBezTo>
                  <a:cubicBezTo>
                    <a:pt x="8505" y="53"/>
                    <a:pt x="7725" y="1"/>
                    <a:pt x="7041"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6"/>
            <p:cNvSpPr/>
            <p:nvPr/>
          </p:nvSpPr>
          <p:spPr>
            <a:xfrm>
              <a:off x="-1666250" y="1202500"/>
              <a:ext cx="135500" cy="45150"/>
            </a:xfrm>
            <a:custGeom>
              <a:avLst/>
              <a:gdLst/>
              <a:ahLst/>
              <a:cxnLst/>
              <a:rect l="l" t="t" r="r" b="b"/>
              <a:pathLst>
                <a:path w="5420" h="1806" extrusionOk="0">
                  <a:moveTo>
                    <a:pt x="5033" y="1"/>
                  </a:moveTo>
                  <a:cubicBezTo>
                    <a:pt x="5033" y="1"/>
                    <a:pt x="4709" y="1413"/>
                    <a:pt x="2845" y="1491"/>
                  </a:cubicBezTo>
                  <a:cubicBezTo>
                    <a:pt x="2792" y="1493"/>
                    <a:pt x="2740" y="1494"/>
                    <a:pt x="2689" y="1494"/>
                  </a:cubicBezTo>
                  <a:cubicBezTo>
                    <a:pt x="945" y="1494"/>
                    <a:pt x="333" y="237"/>
                    <a:pt x="333" y="237"/>
                  </a:cubicBezTo>
                  <a:lnTo>
                    <a:pt x="1" y="279"/>
                  </a:lnTo>
                  <a:cubicBezTo>
                    <a:pt x="1" y="279"/>
                    <a:pt x="1" y="279"/>
                    <a:pt x="1" y="279"/>
                  </a:cubicBezTo>
                  <a:cubicBezTo>
                    <a:pt x="44" y="279"/>
                    <a:pt x="692" y="1800"/>
                    <a:pt x="2804" y="1806"/>
                  </a:cubicBezTo>
                  <a:cubicBezTo>
                    <a:pt x="2807" y="1806"/>
                    <a:pt x="2810" y="1806"/>
                    <a:pt x="2812" y="1806"/>
                  </a:cubicBezTo>
                  <a:cubicBezTo>
                    <a:pt x="4916" y="1806"/>
                    <a:pt x="5420" y="14"/>
                    <a:pt x="5420" y="14"/>
                  </a:cubicBezTo>
                  <a:lnTo>
                    <a:pt x="50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6"/>
            <p:cNvSpPr/>
            <p:nvPr/>
          </p:nvSpPr>
          <p:spPr>
            <a:xfrm>
              <a:off x="-1539875" y="1286450"/>
              <a:ext cx="55975" cy="170950"/>
            </a:xfrm>
            <a:custGeom>
              <a:avLst/>
              <a:gdLst/>
              <a:ahLst/>
              <a:cxnLst/>
              <a:rect l="l" t="t" r="r" b="b"/>
              <a:pathLst>
                <a:path w="2239" h="6838" extrusionOk="0">
                  <a:moveTo>
                    <a:pt x="2175" y="1"/>
                  </a:moveTo>
                  <a:cubicBezTo>
                    <a:pt x="2175" y="11"/>
                    <a:pt x="2165" y="1095"/>
                    <a:pt x="1564" y="2235"/>
                  </a:cubicBezTo>
                  <a:cubicBezTo>
                    <a:pt x="958" y="3379"/>
                    <a:pt x="47" y="5954"/>
                    <a:pt x="1" y="6837"/>
                  </a:cubicBezTo>
                  <a:lnTo>
                    <a:pt x="69" y="6837"/>
                  </a:lnTo>
                  <a:cubicBezTo>
                    <a:pt x="110" y="5962"/>
                    <a:pt x="1017" y="3406"/>
                    <a:pt x="1623" y="2262"/>
                  </a:cubicBezTo>
                  <a:cubicBezTo>
                    <a:pt x="2234" y="1113"/>
                    <a:pt x="2239" y="11"/>
                    <a:pt x="2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6"/>
            <p:cNvSpPr/>
            <p:nvPr/>
          </p:nvSpPr>
          <p:spPr>
            <a:xfrm>
              <a:off x="-1630900" y="1090650"/>
              <a:ext cx="57550" cy="134125"/>
            </a:xfrm>
            <a:custGeom>
              <a:avLst/>
              <a:gdLst/>
              <a:ahLst/>
              <a:cxnLst/>
              <a:rect l="l" t="t" r="r" b="b"/>
              <a:pathLst>
                <a:path w="2302" h="5365" extrusionOk="0">
                  <a:moveTo>
                    <a:pt x="748" y="1"/>
                  </a:moveTo>
                  <a:cubicBezTo>
                    <a:pt x="640" y="1"/>
                    <a:pt x="520" y="19"/>
                    <a:pt x="387" y="62"/>
                  </a:cubicBezTo>
                  <a:lnTo>
                    <a:pt x="0" y="4858"/>
                  </a:lnTo>
                  <a:cubicBezTo>
                    <a:pt x="0" y="4858"/>
                    <a:pt x="488" y="5295"/>
                    <a:pt x="1153" y="5359"/>
                  </a:cubicBezTo>
                  <a:cubicBezTo>
                    <a:pt x="1196" y="5363"/>
                    <a:pt x="1238" y="5365"/>
                    <a:pt x="1279" y="5365"/>
                  </a:cubicBezTo>
                  <a:cubicBezTo>
                    <a:pt x="1883" y="5365"/>
                    <a:pt x="2302" y="4957"/>
                    <a:pt x="2302" y="4957"/>
                  </a:cubicBezTo>
                  <a:lnTo>
                    <a:pt x="1709" y="975"/>
                  </a:lnTo>
                  <a:cubicBezTo>
                    <a:pt x="1709" y="975"/>
                    <a:pt x="1527" y="1"/>
                    <a:pt x="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6"/>
            <p:cNvSpPr/>
            <p:nvPr/>
          </p:nvSpPr>
          <p:spPr>
            <a:xfrm>
              <a:off x="-1618875" y="1088425"/>
              <a:ext cx="33900" cy="48225"/>
            </a:xfrm>
            <a:custGeom>
              <a:avLst/>
              <a:gdLst/>
              <a:ahLst/>
              <a:cxnLst/>
              <a:rect l="l" t="t" r="r" b="b"/>
              <a:pathLst>
                <a:path w="1356" h="1929" extrusionOk="0">
                  <a:moveTo>
                    <a:pt x="486" y="0"/>
                  </a:moveTo>
                  <a:cubicBezTo>
                    <a:pt x="1" y="0"/>
                    <a:pt x="62" y="366"/>
                    <a:pt x="62" y="366"/>
                  </a:cubicBezTo>
                  <a:cubicBezTo>
                    <a:pt x="62" y="366"/>
                    <a:pt x="864" y="1857"/>
                    <a:pt x="1356" y="1929"/>
                  </a:cubicBezTo>
                  <a:lnTo>
                    <a:pt x="1228" y="862"/>
                  </a:lnTo>
                  <a:cubicBezTo>
                    <a:pt x="1228" y="862"/>
                    <a:pt x="1064" y="24"/>
                    <a:pt x="531" y="1"/>
                  </a:cubicBezTo>
                  <a:cubicBezTo>
                    <a:pt x="516" y="1"/>
                    <a:pt x="501" y="0"/>
                    <a:pt x="486"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6"/>
            <p:cNvSpPr/>
            <p:nvPr/>
          </p:nvSpPr>
          <p:spPr>
            <a:xfrm>
              <a:off x="-1638900" y="1008250"/>
              <a:ext cx="106250" cy="111200"/>
            </a:xfrm>
            <a:custGeom>
              <a:avLst/>
              <a:gdLst/>
              <a:ahLst/>
              <a:cxnLst/>
              <a:rect l="l" t="t" r="r" b="b"/>
              <a:pathLst>
                <a:path w="4250" h="4448" extrusionOk="0">
                  <a:moveTo>
                    <a:pt x="2060" y="1"/>
                  </a:moveTo>
                  <a:cubicBezTo>
                    <a:pt x="1354" y="1"/>
                    <a:pt x="781" y="222"/>
                    <a:pt x="739" y="920"/>
                  </a:cubicBezTo>
                  <a:cubicBezTo>
                    <a:pt x="680" y="1905"/>
                    <a:pt x="676" y="2378"/>
                    <a:pt x="676" y="2378"/>
                  </a:cubicBezTo>
                  <a:cubicBezTo>
                    <a:pt x="676" y="2378"/>
                    <a:pt x="579" y="2227"/>
                    <a:pt x="423" y="2227"/>
                  </a:cubicBezTo>
                  <a:cubicBezTo>
                    <a:pt x="373" y="2227"/>
                    <a:pt x="317" y="2242"/>
                    <a:pt x="257" y="2283"/>
                  </a:cubicBezTo>
                  <a:cubicBezTo>
                    <a:pt x="11" y="2456"/>
                    <a:pt x="1" y="3236"/>
                    <a:pt x="270" y="3395"/>
                  </a:cubicBezTo>
                  <a:cubicBezTo>
                    <a:pt x="347" y="3443"/>
                    <a:pt x="415" y="3460"/>
                    <a:pt x="475" y="3460"/>
                  </a:cubicBezTo>
                  <a:cubicBezTo>
                    <a:pt x="620" y="3460"/>
                    <a:pt x="707" y="3358"/>
                    <a:pt x="707" y="3358"/>
                  </a:cubicBezTo>
                  <a:cubicBezTo>
                    <a:pt x="707" y="3358"/>
                    <a:pt x="1095" y="4038"/>
                    <a:pt x="2029" y="4271"/>
                  </a:cubicBezTo>
                  <a:cubicBezTo>
                    <a:pt x="2029" y="4271"/>
                    <a:pt x="2850" y="4448"/>
                    <a:pt x="3412" y="4448"/>
                  </a:cubicBezTo>
                  <a:cubicBezTo>
                    <a:pt x="3571" y="4448"/>
                    <a:pt x="3709" y="4434"/>
                    <a:pt x="3802" y="4397"/>
                  </a:cubicBezTo>
                  <a:cubicBezTo>
                    <a:pt x="4222" y="4233"/>
                    <a:pt x="4249" y="3669"/>
                    <a:pt x="4117" y="2866"/>
                  </a:cubicBezTo>
                  <a:cubicBezTo>
                    <a:pt x="3985" y="2064"/>
                    <a:pt x="4021" y="291"/>
                    <a:pt x="2968" y="95"/>
                  </a:cubicBezTo>
                  <a:cubicBezTo>
                    <a:pt x="2662" y="38"/>
                    <a:pt x="2350" y="1"/>
                    <a:pt x="2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6"/>
            <p:cNvSpPr/>
            <p:nvPr/>
          </p:nvSpPr>
          <p:spPr>
            <a:xfrm>
              <a:off x="-1600600" y="1051025"/>
              <a:ext cx="22000" cy="12025"/>
            </a:xfrm>
            <a:custGeom>
              <a:avLst/>
              <a:gdLst/>
              <a:ahLst/>
              <a:cxnLst/>
              <a:rect l="l" t="t" r="r" b="b"/>
              <a:pathLst>
                <a:path w="880" h="481" extrusionOk="0">
                  <a:moveTo>
                    <a:pt x="420" y="0"/>
                  </a:moveTo>
                  <a:cubicBezTo>
                    <a:pt x="406" y="0"/>
                    <a:pt x="393" y="1"/>
                    <a:pt x="379" y="2"/>
                  </a:cubicBezTo>
                  <a:cubicBezTo>
                    <a:pt x="0" y="38"/>
                    <a:pt x="14" y="344"/>
                    <a:pt x="14" y="344"/>
                  </a:cubicBezTo>
                  <a:cubicBezTo>
                    <a:pt x="14" y="344"/>
                    <a:pt x="259" y="481"/>
                    <a:pt x="565" y="481"/>
                  </a:cubicBezTo>
                  <a:cubicBezTo>
                    <a:pt x="665" y="481"/>
                    <a:pt x="773" y="466"/>
                    <a:pt x="880" y="427"/>
                  </a:cubicBezTo>
                  <a:cubicBezTo>
                    <a:pt x="880" y="427"/>
                    <a:pt x="762" y="0"/>
                    <a:pt x="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6"/>
            <p:cNvSpPr/>
            <p:nvPr/>
          </p:nvSpPr>
          <p:spPr>
            <a:xfrm>
              <a:off x="-1560025" y="1046400"/>
              <a:ext cx="15275" cy="13675"/>
            </a:xfrm>
            <a:custGeom>
              <a:avLst/>
              <a:gdLst/>
              <a:ahLst/>
              <a:cxnLst/>
              <a:rect l="l" t="t" r="r" b="b"/>
              <a:pathLst>
                <a:path w="611" h="547" extrusionOk="0">
                  <a:moveTo>
                    <a:pt x="394" y="1"/>
                  </a:moveTo>
                  <a:cubicBezTo>
                    <a:pt x="363" y="1"/>
                    <a:pt x="327" y="7"/>
                    <a:pt x="287" y="23"/>
                  </a:cubicBezTo>
                  <a:cubicBezTo>
                    <a:pt x="0" y="137"/>
                    <a:pt x="119" y="547"/>
                    <a:pt x="119" y="547"/>
                  </a:cubicBezTo>
                  <a:cubicBezTo>
                    <a:pt x="119" y="547"/>
                    <a:pt x="547" y="475"/>
                    <a:pt x="611" y="265"/>
                  </a:cubicBezTo>
                  <a:cubicBezTo>
                    <a:pt x="611" y="265"/>
                    <a:pt x="587"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6"/>
            <p:cNvSpPr/>
            <p:nvPr/>
          </p:nvSpPr>
          <p:spPr>
            <a:xfrm>
              <a:off x="-1601025" y="1050050"/>
              <a:ext cx="22425" cy="11650"/>
            </a:xfrm>
            <a:custGeom>
              <a:avLst/>
              <a:gdLst/>
              <a:ahLst/>
              <a:cxnLst/>
              <a:rect l="l" t="t" r="r" b="b"/>
              <a:pathLst>
                <a:path w="897" h="466" extrusionOk="0">
                  <a:moveTo>
                    <a:pt x="420" y="1"/>
                  </a:moveTo>
                  <a:cubicBezTo>
                    <a:pt x="138" y="1"/>
                    <a:pt x="1" y="260"/>
                    <a:pt x="13" y="388"/>
                  </a:cubicBezTo>
                  <a:lnTo>
                    <a:pt x="31" y="383"/>
                  </a:lnTo>
                  <a:cubicBezTo>
                    <a:pt x="31" y="383"/>
                    <a:pt x="95" y="96"/>
                    <a:pt x="410" y="64"/>
                  </a:cubicBezTo>
                  <a:cubicBezTo>
                    <a:pt x="421" y="63"/>
                    <a:pt x="432" y="62"/>
                    <a:pt x="443" y="62"/>
                  </a:cubicBezTo>
                  <a:cubicBezTo>
                    <a:pt x="736" y="62"/>
                    <a:pt x="897" y="466"/>
                    <a:pt x="897" y="466"/>
                  </a:cubicBezTo>
                  <a:cubicBezTo>
                    <a:pt x="897" y="466"/>
                    <a:pt x="801" y="50"/>
                    <a:pt x="482" y="5"/>
                  </a:cubicBezTo>
                  <a:cubicBezTo>
                    <a:pt x="461" y="2"/>
                    <a:pt x="440"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6"/>
            <p:cNvSpPr/>
            <p:nvPr/>
          </p:nvSpPr>
          <p:spPr>
            <a:xfrm>
              <a:off x="-1559225" y="1045650"/>
              <a:ext cx="14475" cy="14425"/>
            </a:xfrm>
            <a:custGeom>
              <a:avLst/>
              <a:gdLst/>
              <a:ahLst/>
              <a:cxnLst/>
              <a:rect l="l" t="t" r="r" b="b"/>
              <a:pathLst>
                <a:path w="579" h="577" extrusionOk="0">
                  <a:moveTo>
                    <a:pt x="349" y="1"/>
                  </a:moveTo>
                  <a:cubicBezTo>
                    <a:pt x="326" y="1"/>
                    <a:pt x="301" y="4"/>
                    <a:pt x="274" y="13"/>
                  </a:cubicBezTo>
                  <a:cubicBezTo>
                    <a:pt x="0" y="95"/>
                    <a:pt x="23" y="427"/>
                    <a:pt x="87" y="577"/>
                  </a:cubicBezTo>
                  <a:cubicBezTo>
                    <a:pt x="87" y="577"/>
                    <a:pt x="9" y="286"/>
                    <a:pt x="232" y="95"/>
                  </a:cubicBezTo>
                  <a:cubicBezTo>
                    <a:pt x="277" y="57"/>
                    <a:pt x="318" y="42"/>
                    <a:pt x="354" y="42"/>
                  </a:cubicBezTo>
                  <a:cubicBezTo>
                    <a:pt x="503" y="42"/>
                    <a:pt x="579" y="295"/>
                    <a:pt x="579" y="295"/>
                  </a:cubicBezTo>
                  <a:cubicBezTo>
                    <a:pt x="579" y="295"/>
                    <a:pt x="553" y="1"/>
                    <a:pt x="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6"/>
            <p:cNvSpPr/>
            <p:nvPr/>
          </p:nvSpPr>
          <p:spPr>
            <a:xfrm>
              <a:off x="-1592300" y="1051275"/>
              <a:ext cx="7100" cy="9550"/>
            </a:xfrm>
            <a:custGeom>
              <a:avLst/>
              <a:gdLst/>
              <a:ahLst/>
              <a:cxnLst/>
              <a:rect l="l" t="t" r="r" b="b"/>
              <a:pathLst>
                <a:path w="284" h="382" extrusionOk="0">
                  <a:moveTo>
                    <a:pt x="127" y="0"/>
                  </a:moveTo>
                  <a:cubicBezTo>
                    <a:pt x="123" y="0"/>
                    <a:pt x="119" y="0"/>
                    <a:pt x="116" y="1"/>
                  </a:cubicBezTo>
                  <a:cubicBezTo>
                    <a:pt x="42" y="11"/>
                    <a:pt x="1" y="106"/>
                    <a:pt x="19" y="211"/>
                  </a:cubicBezTo>
                  <a:cubicBezTo>
                    <a:pt x="32" y="308"/>
                    <a:pt x="91" y="381"/>
                    <a:pt x="154" y="381"/>
                  </a:cubicBezTo>
                  <a:cubicBezTo>
                    <a:pt x="159" y="381"/>
                    <a:pt x="165" y="380"/>
                    <a:pt x="170" y="379"/>
                  </a:cubicBezTo>
                  <a:cubicBezTo>
                    <a:pt x="242" y="371"/>
                    <a:pt x="284" y="280"/>
                    <a:pt x="265" y="170"/>
                  </a:cubicBezTo>
                  <a:cubicBezTo>
                    <a:pt x="253" y="71"/>
                    <a:pt x="19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6"/>
            <p:cNvSpPr/>
            <p:nvPr/>
          </p:nvSpPr>
          <p:spPr>
            <a:xfrm>
              <a:off x="-1556275" y="1047750"/>
              <a:ext cx="7075" cy="9525"/>
            </a:xfrm>
            <a:custGeom>
              <a:avLst/>
              <a:gdLst/>
              <a:ahLst/>
              <a:cxnLst/>
              <a:rect l="l" t="t" r="r" b="b"/>
              <a:pathLst>
                <a:path w="283" h="381" extrusionOk="0">
                  <a:moveTo>
                    <a:pt x="125" y="0"/>
                  </a:moveTo>
                  <a:cubicBezTo>
                    <a:pt x="122" y="0"/>
                    <a:pt x="118" y="0"/>
                    <a:pt x="114" y="1"/>
                  </a:cubicBezTo>
                  <a:cubicBezTo>
                    <a:pt x="46" y="11"/>
                    <a:pt x="0" y="106"/>
                    <a:pt x="19" y="211"/>
                  </a:cubicBezTo>
                  <a:cubicBezTo>
                    <a:pt x="31" y="307"/>
                    <a:pt x="90" y="381"/>
                    <a:pt x="156" y="381"/>
                  </a:cubicBezTo>
                  <a:cubicBezTo>
                    <a:pt x="162" y="381"/>
                    <a:pt x="167" y="380"/>
                    <a:pt x="173" y="379"/>
                  </a:cubicBezTo>
                  <a:cubicBezTo>
                    <a:pt x="242" y="370"/>
                    <a:pt x="282" y="274"/>
                    <a:pt x="269" y="169"/>
                  </a:cubicBezTo>
                  <a:cubicBezTo>
                    <a:pt x="252" y="71"/>
                    <a:pt x="190"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6"/>
            <p:cNvSpPr/>
            <p:nvPr/>
          </p:nvSpPr>
          <p:spPr>
            <a:xfrm>
              <a:off x="-1569275" y="1055525"/>
              <a:ext cx="13600" cy="24550"/>
            </a:xfrm>
            <a:custGeom>
              <a:avLst/>
              <a:gdLst/>
              <a:ahLst/>
              <a:cxnLst/>
              <a:rect l="l" t="t" r="r" b="b"/>
              <a:pathLst>
                <a:path w="544" h="982" extrusionOk="0">
                  <a:moveTo>
                    <a:pt x="55" y="0"/>
                  </a:moveTo>
                  <a:cubicBezTo>
                    <a:pt x="55" y="0"/>
                    <a:pt x="1" y="538"/>
                    <a:pt x="114" y="588"/>
                  </a:cubicBezTo>
                  <a:cubicBezTo>
                    <a:pt x="191" y="620"/>
                    <a:pt x="315" y="626"/>
                    <a:pt x="394" y="626"/>
                  </a:cubicBezTo>
                  <a:cubicBezTo>
                    <a:pt x="439" y="626"/>
                    <a:pt x="470" y="624"/>
                    <a:pt x="470" y="624"/>
                  </a:cubicBezTo>
                  <a:lnTo>
                    <a:pt x="470" y="624"/>
                  </a:lnTo>
                  <a:lnTo>
                    <a:pt x="114" y="952"/>
                  </a:lnTo>
                  <a:cubicBezTo>
                    <a:pt x="114" y="952"/>
                    <a:pt x="111" y="981"/>
                    <a:pt x="139" y="981"/>
                  </a:cubicBezTo>
                  <a:cubicBezTo>
                    <a:pt x="143" y="981"/>
                    <a:pt x="147" y="981"/>
                    <a:pt x="152" y="979"/>
                  </a:cubicBezTo>
                  <a:cubicBezTo>
                    <a:pt x="192" y="966"/>
                    <a:pt x="543" y="620"/>
                    <a:pt x="539" y="611"/>
                  </a:cubicBezTo>
                  <a:cubicBezTo>
                    <a:pt x="539" y="597"/>
                    <a:pt x="165" y="588"/>
                    <a:pt x="133" y="524"/>
                  </a:cubicBezTo>
                  <a:cubicBezTo>
                    <a:pt x="97" y="465"/>
                    <a:pt x="83" y="14"/>
                    <a:pt x="55"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6"/>
            <p:cNvSpPr/>
            <p:nvPr/>
          </p:nvSpPr>
          <p:spPr>
            <a:xfrm>
              <a:off x="-1575900" y="1086575"/>
              <a:ext cx="21700" cy="6175"/>
            </a:xfrm>
            <a:custGeom>
              <a:avLst/>
              <a:gdLst/>
              <a:ahLst/>
              <a:cxnLst/>
              <a:rect l="l" t="t" r="r" b="b"/>
              <a:pathLst>
                <a:path w="868" h="247" extrusionOk="0">
                  <a:moveTo>
                    <a:pt x="508" y="0"/>
                  </a:moveTo>
                  <a:cubicBezTo>
                    <a:pt x="166" y="0"/>
                    <a:pt x="1" y="103"/>
                    <a:pt x="1" y="103"/>
                  </a:cubicBezTo>
                  <a:cubicBezTo>
                    <a:pt x="1" y="103"/>
                    <a:pt x="51" y="212"/>
                    <a:pt x="398" y="244"/>
                  </a:cubicBezTo>
                  <a:cubicBezTo>
                    <a:pt x="417" y="245"/>
                    <a:pt x="435" y="246"/>
                    <a:pt x="453" y="246"/>
                  </a:cubicBezTo>
                  <a:cubicBezTo>
                    <a:pt x="758" y="246"/>
                    <a:pt x="867" y="34"/>
                    <a:pt x="867" y="34"/>
                  </a:cubicBezTo>
                  <a:cubicBezTo>
                    <a:pt x="731" y="9"/>
                    <a:pt x="611" y="0"/>
                    <a:pt x="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6"/>
            <p:cNvSpPr/>
            <p:nvPr/>
          </p:nvSpPr>
          <p:spPr>
            <a:xfrm>
              <a:off x="-1576000" y="1089575"/>
              <a:ext cx="19975" cy="6850"/>
            </a:xfrm>
            <a:custGeom>
              <a:avLst/>
              <a:gdLst/>
              <a:ahLst/>
              <a:cxnLst/>
              <a:rect l="l" t="t" r="r" b="b"/>
              <a:pathLst>
                <a:path w="799" h="274" extrusionOk="0">
                  <a:moveTo>
                    <a:pt x="798" y="0"/>
                  </a:moveTo>
                  <a:cubicBezTo>
                    <a:pt x="798" y="0"/>
                    <a:pt x="612" y="147"/>
                    <a:pt x="393" y="151"/>
                  </a:cubicBezTo>
                  <a:cubicBezTo>
                    <a:pt x="390" y="151"/>
                    <a:pt x="386" y="151"/>
                    <a:pt x="383" y="151"/>
                  </a:cubicBezTo>
                  <a:cubicBezTo>
                    <a:pt x="173" y="151"/>
                    <a:pt x="1" y="28"/>
                    <a:pt x="1" y="28"/>
                  </a:cubicBezTo>
                  <a:lnTo>
                    <a:pt x="1" y="28"/>
                  </a:lnTo>
                  <a:cubicBezTo>
                    <a:pt x="1" y="28"/>
                    <a:pt x="104" y="274"/>
                    <a:pt x="391" y="274"/>
                  </a:cubicBezTo>
                  <a:cubicBezTo>
                    <a:pt x="412" y="274"/>
                    <a:pt x="434" y="272"/>
                    <a:pt x="457" y="269"/>
                  </a:cubicBezTo>
                  <a:cubicBezTo>
                    <a:pt x="794" y="233"/>
                    <a:pt x="798" y="0"/>
                    <a:pt x="7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6"/>
            <p:cNvSpPr/>
            <p:nvPr/>
          </p:nvSpPr>
          <p:spPr>
            <a:xfrm>
              <a:off x="-1581800" y="1083100"/>
              <a:ext cx="31600" cy="10275"/>
            </a:xfrm>
            <a:custGeom>
              <a:avLst/>
              <a:gdLst/>
              <a:ahLst/>
              <a:cxnLst/>
              <a:rect l="l" t="t" r="r" b="b"/>
              <a:pathLst>
                <a:path w="1264" h="411" extrusionOk="0">
                  <a:moveTo>
                    <a:pt x="1263" y="0"/>
                  </a:moveTo>
                  <a:cubicBezTo>
                    <a:pt x="1263" y="0"/>
                    <a:pt x="1012" y="360"/>
                    <a:pt x="634" y="364"/>
                  </a:cubicBezTo>
                  <a:cubicBezTo>
                    <a:pt x="632" y="364"/>
                    <a:pt x="629" y="364"/>
                    <a:pt x="627" y="364"/>
                  </a:cubicBezTo>
                  <a:cubicBezTo>
                    <a:pt x="252" y="364"/>
                    <a:pt x="1" y="32"/>
                    <a:pt x="1" y="32"/>
                  </a:cubicBezTo>
                  <a:lnTo>
                    <a:pt x="1" y="32"/>
                  </a:lnTo>
                  <a:cubicBezTo>
                    <a:pt x="9" y="82"/>
                    <a:pt x="205" y="396"/>
                    <a:pt x="625" y="410"/>
                  </a:cubicBezTo>
                  <a:cubicBezTo>
                    <a:pt x="632" y="410"/>
                    <a:pt x="638" y="411"/>
                    <a:pt x="645" y="411"/>
                  </a:cubicBezTo>
                  <a:cubicBezTo>
                    <a:pt x="1055" y="411"/>
                    <a:pt x="1263"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96"/>
            <p:cNvSpPr/>
            <p:nvPr/>
          </p:nvSpPr>
          <p:spPr>
            <a:xfrm>
              <a:off x="-1683325" y="1006400"/>
              <a:ext cx="142825" cy="78400"/>
            </a:xfrm>
            <a:custGeom>
              <a:avLst/>
              <a:gdLst/>
              <a:ahLst/>
              <a:cxnLst/>
              <a:rect l="l" t="t" r="r" b="b"/>
              <a:pathLst>
                <a:path w="5713" h="3136" extrusionOk="0">
                  <a:moveTo>
                    <a:pt x="3802" y="0"/>
                  </a:moveTo>
                  <a:cubicBezTo>
                    <a:pt x="3717" y="0"/>
                    <a:pt x="3629" y="2"/>
                    <a:pt x="3538" y="5"/>
                  </a:cubicBezTo>
                  <a:cubicBezTo>
                    <a:pt x="1832" y="73"/>
                    <a:pt x="1085" y="739"/>
                    <a:pt x="1085" y="739"/>
                  </a:cubicBezTo>
                  <a:cubicBezTo>
                    <a:pt x="0" y="1450"/>
                    <a:pt x="1864" y="3136"/>
                    <a:pt x="1864" y="3136"/>
                  </a:cubicBezTo>
                  <a:cubicBezTo>
                    <a:pt x="1782" y="2900"/>
                    <a:pt x="1874" y="2430"/>
                    <a:pt x="2102" y="2343"/>
                  </a:cubicBezTo>
                  <a:cubicBezTo>
                    <a:pt x="2134" y="2330"/>
                    <a:pt x="2165" y="2325"/>
                    <a:pt x="2193" y="2325"/>
                  </a:cubicBezTo>
                  <a:cubicBezTo>
                    <a:pt x="2367" y="2325"/>
                    <a:pt x="2471" y="2517"/>
                    <a:pt x="2471" y="2517"/>
                  </a:cubicBezTo>
                  <a:cubicBezTo>
                    <a:pt x="2471" y="2517"/>
                    <a:pt x="2516" y="2535"/>
                    <a:pt x="2595" y="2535"/>
                  </a:cubicBezTo>
                  <a:cubicBezTo>
                    <a:pt x="2693" y="2535"/>
                    <a:pt x="2842" y="2507"/>
                    <a:pt x="3023" y="2384"/>
                  </a:cubicBezTo>
                  <a:cubicBezTo>
                    <a:pt x="3351" y="2161"/>
                    <a:pt x="2722" y="1705"/>
                    <a:pt x="2722" y="1705"/>
                  </a:cubicBezTo>
                  <a:cubicBezTo>
                    <a:pt x="2722" y="1705"/>
                    <a:pt x="4905" y="1190"/>
                    <a:pt x="5320" y="839"/>
                  </a:cubicBezTo>
                  <a:cubicBezTo>
                    <a:pt x="5712" y="512"/>
                    <a:pt x="5296" y="0"/>
                    <a:pt x="3802"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6"/>
            <p:cNvSpPr/>
            <p:nvPr/>
          </p:nvSpPr>
          <p:spPr>
            <a:xfrm>
              <a:off x="-1598550" y="1066325"/>
              <a:ext cx="10850" cy="10650"/>
            </a:xfrm>
            <a:custGeom>
              <a:avLst/>
              <a:gdLst/>
              <a:ahLst/>
              <a:cxnLst/>
              <a:rect l="l" t="t" r="r" b="b"/>
              <a:pathLst>
                <a:path w="434" h="426" extrusionOk="0">
                  <a:moveTo>
                    <a:pt x="220" y="0"/>
                  </a:moveTo>
                  <a:cubicBezTo>
                    <a:pt x="105" y="0"/>
                    <a:pt x="10" y="85"/>
                    <a:pt x="5" y="202"/>
                  </a:cubicBezTo>
                  <a:cubicBezTo>
                    <a:pt x="0" y="320"/>
                    <a:pt x="92" y="416"/>
                    <a:pt x="210" y="425"/>
                  </a:cubicBezTo>
                  <a:cubicBezTo>
                    <a:pt x="213" y="425"/>
                    <a:pt x="215" y="425"/>
                    <a:pt x="218" y="425"/>
                  </a:cubicBezTo>
                  <a:cubicBezTo>
                    <a:pt x="329" y="425"/>
                    <a:pt x="425" y="336"/>
                    <a:pt x="429" y="219"/>
                  </a:cubicBezTo>
                  <a:cubicBezTo>
                    <a:pt x="433" y="101"/>
                    <a:pt x="343" y="6"/>
                    <a:pt x="229" y="0"/>
                  </a:cubicBezTo>
                  <a:cubicBezTo>
                    <a:pt x="226" y="0"/>
                    <a:pt x="223" y="0"/>
                    <a:pt x="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96"/>
            <p:cNvSpPr/>
            <p:nvPr/>
          </p:nvSpPr>
          <p:spPr>
            <a:xfrm>
              <a:off x="-1553550" y="1062575"/>
              <a:ext cx="10850" cy="10625"/>
            </a:xfrm>
            <a:custGeom>
              <a:avLst/>
              <a:gdLst/>
              <a:ahLst/>
              <a:cxnLst/>
              <a:rect l="l" t="t" r="r" b="b"/>
              <a:pathLst>
                <a:path w="434" h="425" extrusionOk="0">
                  <a:moveTo>
                    <a:pt x="220" y="0"/>
                  </a:moveTo>
                  <a:cubicBezTo>
                    <a:pt x="106" y="0"/>
                    <a:pt x="15" y="90"/>
                    <a:pt x="5" y="201"/>
                  </a:cubicBezTo>
                  <a:cubicBezTo>
                    <a:pt x="1" y="320"/>
                    <a:pt x="91" y="420"/>
                    <a:pt x="211" y="424"/>
                  </a:cubicBezTo>
                  <a:cubicBezTo>
                    <a:pt x="214" y="424"/>
                    <a:pt x="217" y="424"/>
                    <a:pt x="221" y="424"/>
                  </a:cubicBezTo>
                  <a:cubicBezTo>
                    <a:pt x="334" y="424"/>
                    <a:pt x="425" y="334"/>
                    <a:pt x="429" y="219"/>
                  </a:cubicBezTo>
                  <a:cubicBezTo>
                    <a:pt x="434" y="106"/>
                    <a:pt x="347" y="5"/>
                    <a:pt x="228" y="1"/>
                  </a:cubicBezTo>
                  <a:cubicBezTo>
                    <a:pt x="225" y="1"/>
                    <a:pt x="223" y="0"/>
                    <a:pt x="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6"/>
            <p:cNvSpPr/>
            <p:nvPr/>
          </p:nvSpPr>
          <p:spPr>
            <a:xfrm>
              <a:off x="-1632175" y="1071950"/>
              <a:ext cx="10075" cy="19475"/>
            </a:xfrm>
            <a:custGeom>
              <a:avLst/>
              <a:gdLst/>
              <a:ahLst/>
              <a:cxnLst/>
              <a:rect l="l" t="t" r="r" b="b"/>
              <a:pathLst>
                <a:path w="403" h="779" extrusionOk="0">
                  <a:moveTo>
                    <a:pt x="177" y="0"/>
                  </a:moveTo>
                  <a:cubicBezTo>
                    <a:pt x="88" y="0"/>
                    <a:pt x="9" y="101"/>
                    <a:pt x="1" y="113"/>
                  </a:cubicBezTo>
                  <a:lnTo>
                    <a:pt x="51" y="150"/>
                  </a:lnTo>
                  <a:cubicBezTo>
                    <a:pt x="68" y="129"/>
                    <a:pt x="130" y="66"/>
                    <a:pt x="176" y="66"/>
                  </a:cubicBezTo>
                  <a:cubicBezTo>
                    <a:pt x="180" y="66"/>
                    <a:pt x="184" y="66"/>
                    <a:pt x="188" y="68"/>
                  </a:cubicBezTo>
                  <a:cubicBezTo>
                    <a:pt x="215" y="72"/>
                    <a:pt x="256" y="109"/>
                    <a:pt x="279" y="268"/>
                  </a:cubicBezTo>
                  <a:cubicBezTo>
                    <a:pt x="329" y="651"/>
                    <a:pt x="184" y="719"/>
                    <a:pt x="184" y="719"/>
                  </a:cubicBezTo>
                  <a:lnTo>
                    <a:pt x="207" y="779"/>
                  </a:lnTo>
                  <a:cubicBezTo>
                    <a:pt x="215" y="779"/>
                    <a:pt x="402" y="701"/>
                    <a:pt x="343" y="259"/>
                  </a:cubicBezTo>
                  <a:cubicBezTo>
                    <a:pt x="320" y="109"/>
                    <a:pt x="279" y="22"/>
                    <a:pt x="207" y="4"/>
                  </a:cubicBezTo>
                  <a:cubicBezTo>
                    <a:pt x="196" y="1"/>
                    <a:pt x="186" y="0"/>
                    <a:pt x="177"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6"/>
            <p:cNvSpPr/>
            <p:nvPr/>
          </p:nvSpPr>
          <p:spPr>
            <a:xfrm>
              <a:off x="-1561525" y="1036700"/>
              <a:ext cx="17250" cy="10300"/>
            </a:xfrm>
            <a:custGeom>
              <a:avLst/>
              <a:gdLst/>
              <a:ahLst/>
              <a:cxnLst/>
              <a:rect l="l" t="t" r="r" b="b"/>
              <a:pathLst>
                <a:path w="690" h="412" extrusionOk="0">
                  <a:moveTo>
                    <a:pt x="423" y="0"/>
                  </a:moveTo>
                  <a:cubicBezTo>
                    <a:pt x="383" y="0"/>
                    <a:pt x="338" y="8"/>
                    <a:pt x="288" y="28"/>
                  </a:cubicBezTo>
                  <a:cubicBezTo>
                    <a:pt x="0" y="138"/>
                    <a:pt x="14" y="411"/>
                    <a:pt x="14" y="411"/>
                  </a:cubicBezTo>
                  <a:cubicBezTo>
                    <a:pt x="14" y="411"/>
                    <a:pt x="166" y="67"/>
                    <a:pt x="424" y="67"/>
                  </a:cubicBezTo>
                  <a:cubicBezTo>
                    <a:pt x="503" y="67"/>
                    <a:pt x="592" y="99"/>
                    <a:pt x="689" y="184"/>
                  </a:cubicBezTo>
                  <a:cubicBezTo>
                    <a:pt x="689" y="184"/>
                    <a:pt x="611"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6"/>
            <p:cNvSpPr/>
            <p:nvPr/>
          </p:nvSpPr>
          <p:spPr>
            <a:xfrm>
              <a:off x="-1605400" y="1042300"/>
              <a:ext cx="26575" cy="7100"/>
            </a:xfrm>
            <a:custGeom>
              <a:avLst/>
              <a:gdLst/>
              <a:ahLst/>
              <a:cxnLst/>
              <a:rect l="l" t="t" r="r" b="b"/>
              <a:pathLst>
                <a:path w="1063" h="284" extrusionOk="0">
                  <a:moveTo>
                    <a:pt x="560" y="1"/>
                  </a:moveTo>
                  <a:cubicBezTo>
                    <a:pt x="519" y="1"/>
                    <a:pt x="475" y="5"/>
                    <a:pt x="430" y="14"/>
                  </a:cubicBezTo>
                  <a:cubicBezTo>
                    <a:pt x="28" y="96"/>
                    <a:pt x="1" y="283"/>
                    <a:pt x="1" y="283"/>
                  </a:cubicBezTo>
                  <a:cubicBezTo>
                    <a:pt x="1" y="283"/>
                    <a:pt x="201" y="91"/>
                    <a:pt x="534" y="91"/>
                  </a:cubicBezTo>
                  <a:cubicBezTo>
                    <a:pt x="685" y="91"/>
                    <a:pt x="864" y="131"/>
                    <a:pt x="1063" y="246"/>
                  </a:cubicBezTo>
                  <a:cubicBezTo>
                    <a:pt x="1063" y="246"/>
                    <a:pt x="877"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6"/>
            <p:cNvSpPr/>
            <p:nvPr/>
          </p:nvSpPr>
          <p:spPr>
            <a:xfrm>
              <a:off x="-1656325" y="1007675"/>
              <a:ext cx="88125" cy="18350"/>
            </a:xfrm>
            <a:custGeom>
              <a:avLst/>
              <a:gdLst/>
              <a:ahLst/>
              <a:cxnLst/>
              <a:rect l="l" t="t" r="r" b="b"/>
              <a:pathLst>
                <a:path w="3525" h="734" extrusionOk="0">
                  <a:moveTo>
                    <a:pt x="3501" y="0"/>
                  </a:moveTo>
                  <a:cubicBezTo>
                    <a:pt x="2941" y="599"/>
                    <a:pt x="1582" y="699"/>
                    <a:pt x="733" y="699"/>
                  </a:cubicBezTo>
                  <a:cubicBezTo>
                    <a:pt x="311" y="699"/>
                    <a:pt x="14" y="674"/>
                    <a:pt x="5" y="674"/>
                  </a:cubicBezTo>
                  <a:lnTo>
                    <a:pt x="1" y="706"/>
                  </a:lnTo>
                  <a:cubicBezTo>
                    <a:pt x="10" y="706"/>
                    <a:pt x="306" y="733"/>
                    <a:pt x="729" y="733"/>
                  </a:cubicBezTo>
                  <a:cubicBezTo>
                    <a:pt x="1587" y="733"/>
                    <a:pt x="2959" y="629"/>
                    <a:pt x="3524" y="18"/>
                  </a:cubicBez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6"/>
            <p:cNvSpPr/>
            <p:nvPr/>
          </p:nvSpPr>
          <p:spPr>
            <a:xfrm>
              <a:off x="-1664625" y="1013925"/>
              <a:ext cx="113625" cy="27275"/>
            </a:xfrm>
            <a:custGeom>
              <a:avLst/>
              <a:gdLst/>
              <a:ahLst/>
              <a:cxnLst/>
              <a:rect l="l" t="t" r="r" b="b"/>
              <a:pathLst>
                <a:path w="4545" h="1091" extrusionOk="0">
                  <a:moveTo>
                    <a:pt x="4513" y="1"/>
                  </a:moveTo>
                  <a:cubicBezTo>
                    <a:pt x="4475" y="196"/>
                    <a:pt x="3933" y="693"/>
                    <a:pt x="2502" y="953"/>
                  </a:cubicBezTo>
                  <a:cubicBezTo>
                    <a:pt x="2076" y="1029"/>
                    <a:pt x="1680" y="1056"/>
                    <a:pt x="1335" y="1056"/>
                  </a:cubicBezTo>
                  <a:cubicBezTo>
                    <a:pt x="541" y="1056"/>
                    <a:pt x="15" y="915"/>
                    <a:pt x="9" y="912"/>
                  </a:cubicBezTo>
                  <a:lnTo>
                    <a:pt x="0" y="944"/>
                  </a:lnTo>
                  <a:cubicBezTo>
                    <a:pt x="9" y="948"/>
                    <a:pt x="533" y="1090"/>
                    <a:pt x="1331" y="1090"/>
                  </a:cubicBezTo>
                  <a:cubicBezTo>
                    <a:pt x="1677" y="1090"/>
                    <a:pt x="2079" y="1063"/>
                    <a:pt x="2506" y="985"/>
                  </a:cubicBezTo>
                  <a:cubicBezTo>
                    <a:pt x="3905" y="735"/>
                    <a:pt x="4498" y="251"/>
                    <a:pt x="4544" y="5"/>
                  </a:cubicBezTo>
                  <a:lnTo>
                    <a:pt x="4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6"/>
            <p:cNvSpPr/>
            <p:nvPr/>
          </p:nvSpPr>
          <p:spPr>
            <a:xfrm>
              <a:off x="-1661675" y="1010625"/>
              <a:ext cx="104150" cy="22800"/>
            </a:xfrm>
            <a:custGeom>
              <a:avLst/>
              <a:gdLst/>
              <a:ahLst/>
              <a:cxnLst/>
              <a:rect l="l" t="t" r="r" b="b"/>
              <a:pathLst>
                <a:path w="4166" h="912" extrusionOk="0">
                  <a:moveTo>
                    <a:pt x="4134" y="0"/>
                  </a:moveTo>
                  <a:cubicBezTo>
                    <a:pt x="4134" y="5"/>
                    <a:pt x="4071" y="474"/>
                    <a:pt x="2621" y="752"/>
                  </a:cubicBezTo>
                  <a:cubicBezTo>
                    <a:pt x="2130" y="847"/>
                    <a:pt x="1675" y="879"/>
                    <a:pt x="1287" y="879"/>
                  </a:cubicBezTo>
                  <a:cubicBezTo>
                    <a:pt x="521" y="879"/>
                    <a:pt x="16" y="755"/>
                    <a:pt x="9" y="752"/>
                  </a:cubicBezTo>
                  <a:lnTo>
                    <a:pt x="1" y="785"/>
                  </a:lnTo>
                  <a:cubicBezTo>
                    <a:pt x="9" y="785"/>
                    <a:pt x="520" y="912"/>
                    <a:pt x="1290" y="912"/>
                  </a:cubicBezTo>
                  <a:cubicBezTo>
                    <a:pt x="1682" y="912"/>
                    <a:pt x="2138" y="880"/>
                    <a:pt x="2630" y="785"/>
                  </a:cubicBezTo>
                  <a:cubicBezTo>
                    <a:pt x="4107" y="497"/>
                    <a:pt x="4166" y="23"/>
                    <a:pt x="4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6"/>
            <p:cNvSpPr/>
            <p:nvPr/>
          </p:nvSpPr>
          <p:spPr>
            <a:xfrm>
              <a:off x="-1608925" y="1034075"/>
              <a:ext cx="38425" cy="38425"/>
            </a:xfrm>
            <a:custGeom>
              <a:avLst/>
              <a:gdLst/>
              <a:ahLst/>
              <a:cxnLst/>
              <a:rect l="l" t="t" r="r" b="b"/>
              <a:pathLst>
                <a:path w="1537" h="1537" extrusionOk="0">
                  <a:moveTo>
                    <a:pt x="771" y="33"/>
                  </a:moveTo>
                  <a:cubicBezTo>
                    <a:pt x="1177" y="33"/>
                    <a:pt x="1505" y="361"/>
                    <a:pt x="1505" y="767"/>
                  </a:cubicBezTo>
                  <a:cubicBezTo>
                    <a:pt x="1505" y="1172"/>
                    <a:pt x="1177" y="1501"/>
                    <a:pt x="771" y="1501"/>
                  </a:cubicBezTo>
                  <a:cubicBezTo>
                    <a:pt x="365" y="1501"/>
                    <a:pt x="37" y="1172"/>
                    <a:pt x="37" y="767"/>
                  </a:cubicBezTo>
                  <a:cubicBezTo>
                    <a:pt x="37" y="361"/>
                    <a:pt x="365" y="33"/>
                    <a:pt x="771" y="33"/>
                  </a:cubicBezTo>
                  <a:close/>
                  <a:moveTo>
                    <a:pt x="771" y="1"/>
                  </a:moveTo>
                  <a:cubicBezTo>
                    <a:pt x="347" y="1"/>
                    <a:pt x="1" y="343"/>
                    <a:pt x="1" y="767"/>
                  </a:cubicBezTo>
                  <a:cubicBezTo>
                    <a:pt x="1" y="1191"/>
                    <a:pt x="347" y="1537"/>
                    <a:pt x="771" y="1537"/>
                  </a:cubicBezTo>
                  <a:cubicBezTo>
                    <a:pt x="1195" y="1537"/>
                    <a:pt x="1536" y="1191"/>
                    <a:pt x="1536" y="767"/>
                  </a:cubicBezTo>
                  <a:cubicBezTo>
                    <a:pt x="1536" y="343"/>
                    <a:pt x="1195" y="1"/>
                    <a:pt x="771" y="1"/>
                  </a:cubicBezTo>
                  <a:close/>
                </a:path>
              </a:pathLst>
            </a:custGeom>
            <a:solidFill>
              <a:srgbClr val="4A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6"/>
            <p:cNvSpPr/>
            <p:nvPr/>
          </p:nvSpPr>
          <p:spPr>
            <a:xfrm>
              <a:off x="-1563450" y="1034075"/>
              <a:ext cx="38425" cy="38425"/>
            </a:xfrm>
            <a:custGeom>
              <a:avLst/>
              <a:gdLst/>
              <a:ahLst/>
              <a:cxnLst/>
              <a:rect l="l" t="t" r="r" b="b"/>
              <a:pathLst>
                <a:path w="1537" h="1537" extrusionOk="0">
                  <a:moveTo>
                    <a:pt x="766" y="33"/>
                  </a:moveTo>
                  <a:cubicBezTo>
                    <a:pt x="1171" y="33"/>
                    <a:pt x="1499" y="361"/>
                    <a:pt x="1499" y="767"/>
                  </a:cubicBezTo>
                  <a:cubicBezTo>
                    <a:pt x="1499" y="1172"/>
                    <a:pt x="1171" y="1501"/>
                    <a:pt x="766" y="1501"/>
                  </a:cubicBezTo>
                  <a:cubicBezTo>
                    <a:pt x="361" y="1501"/>
                    <a:pt x="32" y="1172"/>
                    <a:pt x="32" y="767"/>
                  </a:cubicBezTo>
                  <a:cubicBezTo>
                    <a:pt x="32" y="361"/>
                    <a:pt x="361" y="33"/>
                    <a:pt x="766" y="33"/>
                  </a:cubicBezTo>
                  <a:close/>
                  <a:moveTo>
                    <a:pt x="766" y="1"/>
                  </a:moveTo>
                  <a:cubicBezTo>
                    <a:pt x="342" y="1"/>
                    <a:pt x="1" y="343"/>
                    <a:pt x="1" y="767"/>
                  </a:cubicBezTo>
                  <a:cubicBezTo>
                    <a:pt x="1" y="1191"/>
                    <a:pt x="342" y="1537"/>
                    <a:pt x="766" y="1537"/>
                  </a:cubicBezTo>
                  <a:cubicBezTo>
                    <a:pt x="1190" y="1537"/>
                    <a:pt x="1536" y="1191"/>
                    <a:pt x="1536" y="767"/>
                  </a:cubicBezTo>
                  <a:cubicBezTo>
                    <a:pt x="1536" y="343"/>
                    <a:pt x="1190" y="1"/>
                    <a:pt x="766" y="1"/>
                  </a:cubicBezTo>
                  <a:close/>
                </a:path>
              </a:pathLst>
            </a:custGeom>
            <a:solidFill>
              <a:srgbClr val="4A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6"/>
            <p:cNvSpPr/>
            <p:nvPr/>
          </p:nvSpPr>
          <p:spPr>
            <a:xfrm>
              <a:off x="-1570975" y="1054150"/>
              <a:ext cx="7875" cy="825"/>
            </a:xfrm>
            <a:custGeom>
              <a:avLst/>
              <a:gdLst/>
              <a:ahLst/>
              <a:cxnLst/>
              <a:rect l="l" t="t" r="r" b="b"/>
              <a:pathLst>
                <a:path w="315" h="33" extrusionOk="0">
                  <a:moveTo>
                    <a:pt x="1" y="1"/>
                  </a:moveTo>
                  <a:lnTo>
                    <a:pt x="1" y="32"/>
                  </a:lnTo>
                  <a:lnTo>
                    <a:pt x="315" y="32"/>
                  </a:lnTo>
                  <a:lnTo>
                    <a:pt x="315" y="1"/>
                  </a:lnTo>
                  <a:close/>
                </a:path>
              </a:pathLst>
            </a:custGeom>
            <a:solidFill>
              <a:srgbClr val="4A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6"/>
            <p:cNvSpPr/>
            <p:nvPr/>
          </p:nvSpPr>
          <p:spPr>
            <a:xfrm>
              <a:off x="-1727100" y="1462150"/>
              <a:ext cx="250150" cy="224875"/>
            </a:xfrm>
            <a:custGeom>
              <a:avLst/>
              <a:gdLst/>
              <a:ahLst/>
              <a:cxnLst/>
              <a:rect l="l" t="t" r="r" b="b"/>
              <a:pathLst>
                <a:path w="10006" h="8995" extrusionOk="0">
                  <a:moveTo>
                    <a:pt x="2918" y="1"/>
                  </a:moveTo>
                  <a:cubicBezTo>
                    <a:pt x="2918" y="1"/>
                    <a:pt x="739" y="3228"/>
                    <a:pt x="302" y="5895"/>
                  </a:cubicBezTo>
                  <a:cubicBezTo>
                    <a:pt x="1" y="7729"/>
                    <a:pt x="2473" y="8994"/>
                    <a:pt x="4761" y="8994"/>
                  </a:cubicBezTo>
                  <a:cubicBezTo>
                    <a:pt x="5797" y="8994"/>
                    <a:pt x="6796" y="8734"/>
                    <a:pt x="7481" y="8150"/>
                  </a:cubicBezTo>
                  <a:cubicBezTo>
                    <a:pt x="10005" y="6000"/>
                    <a:pt x="9094" y="4354"/>
                    <a:pt x="8638" y="2550"/>
                  </a:cubicBezTo>
                  <a:cubicBezTo>
                    <a:pt x="8219" y="899"/>
                    <a:pt x="7453" y="1"/>
                    <a:pt x="7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6"/>
            <p:cNvSpPr/>
            <p:nvPr/>
          </p:nvSpPr>
          <p:spPr>
            <a:xfrm>
              <a:off x="-1680600" y="1475500"/>
              <a:ext cx="58375" cy="33850"/>
            </a:xfrm>
            <a:custGeom>
              <a:avLst/>
              <a:gdLst/>
              <a:ahLst/>
              <a:cxnLst/>
              <a:rect l="l" t="t" r="r" b="b"/>
              <a:pathLst>
                <a:path w="2335" h="1354" extrusionOk="0">
                  <a:moveTo>
                    <a:pt x="2270" y="1"/>
                  </a:moveTo>
                  <a:cubicBezTo>
                    <a:pt x="2270" y="5"/>
                    <a:pt x="2234" y="420"/>
                    <a:pt x="1528" y="967"/>
                  </a:cubicBezTo>
                  <a:cubicBezTo>
                    <a:pt x="1203" y="1220"/>
                    <a:pt x="863" y="1288"/>
                    <a:pt x="589" y="1288"/>
                  </a:cubicBezTo>
                  <a:cubicBezTo>
                    <a:pt x="265" y="1288"/>
                    <a:pt x="33" y="1193"/>
                    <a:pt x="28" y="1190"/>
                  </a:cubicBezTo>
                  <a:lnTo>
                    <a:pt x="1" y="1250"/>
                  </a:lnTo>
                  <a:cubicBezTo>
                    <a:pt x="5" y="1254"/>
                    <a:pt x="251" y="1354"/>
                    <a:pt x="589" y="1354"/>
                  </a:cubicBezTo>
                  <a:cubicBezTo>
                    <a:pt x="876" y="1354"/>
                    <a:pt x="1231" y="1282"/>
                    <a:pt x="1569" y="1021"/>
                  </a:cubicBezTo>
                  <a:cubicBezTo>
                    <a:pt x="2302" y="451"/>
                    <a:pt x="2335" y="24"/>
                    <a:pt x="2335" y="5"/>
                  </a:cubicBezTo>
                  <a:lnTo>
                    <a:pt x="22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6"/>
            <p:cNvSpPr/>
            <p:nvPr/>
          </p:nvSpPr>
          <p:spPr>
            <a:xfrm>
              <a:off x="-1662700" y="1474700"/>
              <a:ext cx="133575" cy="1625"/>
            </a:xfrm>
            <a:custGeom>
              <a:avLst/>
              <a:gdLst/>
              <a:ahLst/>
              <a:cxnLst/>
              <a:rect l="l" t="t" r="r" b="b"/>
              <a:pathLst>
                <a:path w="5343" h="65" extrusionOk="0">
                  <a:moveTo>
                    <a:pt x="0" y="1"/>
                  </a:moveTo>
                  <a:lnTo>
                    <a:pt x="0" y="64"/>
                  </a:lnTo>
                  <a:lnTo>
                    <a:pt x="5342" y="64"/>
                  </a:lnTo>
                  <a:lnTo>
                    <a:pt x="53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6"/>
            <p:cNvSpPr/>
            <p:nvPr/>
          </p:nvSpPr>
          <p:spPr>
            <a:xfrm>
              <a:off x="-1721625" y="1571125"/>
              <a:ext cx="174900" cy="409625"/>
            </a:xfrm>
            <a:custGeom>
              <a:avLst/>
              <a:gdLst/>
              <a:ahLst/>
              <a:cxnLst/>
              <a:rect l="l" t="t" r="r" b="b"/>
              <a:pathLst>
                <a:path w="6996" h="16385" extrusionOk="0">
                  <a:moveTo>
                    <a:pt x="2527" y="1"/>
                  </a:moveTo>
                  <a:cubicBezTo>
                    <a:pt x="1747" y="1"/>
                    <a:pt x="888" y="409"/>
                    <a:pt x="156" y="1572"/>
                  </a:cubicBezTo>
                  <a:cubicBezTo>
                    <a:pt x="156" y="1572"/>
                    <a:pt x="1" y="4047"/>
                    <a:pt x="1801" y="8418"/>
                  </a:cubicBezTo>
                  <a:cubicBezTo>
                    <a:pt x="3597" y="12788"/>
                    <a:pt x="4039" y="16147"/>
                    <a:pt x="5365" y="16366"/>
                  </a:cubicBezTo>
                  <a:cubicBezTo>
                    <a:pt x="5440" y="16378"/>
                    <a:pt x="5511" y="16385"/>
                    <a:pt x="5579" y="16385"/>
                  </a:cubicBezTo>
                  <a:cubicBezTo>
                    <a:pt x="6725" y="16385"/>
                    <a:pt x="6995" y="14664"/>
                    <a:pt x="6888" y="12788"/>
                  </a:cubicBezTo>
                  <a:cubicBezTo>
                    <a:pt x="6778" y="10806"/>
                    <a:pt x="5266" y="1918"/>
                    <a:pt x="4481" y="947"/>
                  </a:cubicBezTo>
                  <a:cubicBezTo>
                    <a:pt x="4077" y="450"/>
                    <a:pt x="3346" y="1"/>
                    <a:pt x="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96"/>
            <p:cNvSpPr/>
            <p:nvPr/>
          </p:nvSpPr>
          <p:spPr>
            <a:xfrm>
              <a:off x="-1738350" y="1560675"/>
              <a:ext cx="212400" cy="503700"/>
            </a:xfrm>
            <a:custGeom>
              <a:avLst/>
              <a:gdLst/>
              <a:ahLst/>
              <a:cxnLst/>
              <a:rect l="l" t="t" r="r" b="b"/>
              <a:pathLst>
                <a:path w="8496" h="20148" extrusionOk="0">
                  <a:moveTo>
                    <a:pt x="3405" y="0"/>
                  </a:moveTo>
                  <a:cubicBezTo>
                    <a:pt x="2451" y="0"/>
                    <a:pt x="1359" y="490"/>
                    <a:pt x="684" y="2164"/>
                  </a:cubicBezTo>
                  <a:cubicBezTo>
                    <a:pt x="684" y="2164"/>
                    <a:pt x="0" y="6156"/>
                    <a:pt x="1336" y="9920"/>
                  </a:cubicBezTo>
                  <a:cubicBezTo>
                    <a:pt x="2666" y="13681"/>
                    <a:pt x="3114" y="14482"/>
                    <a:pt x="2981" y="16083"/>
                  </a:cubicBezTo>
                  <a:cubicBezTo>
                    <a:pt x="2856" y="17552"/>
                    <a:pt x="3634" y="20148"/>
                    <a:pt x="5591" y="20148"/>
                  </a:cubicBezTo>
                  <a:cubicBezTo>
                    <a:pt x="5764" y="20148"/>
                    <a:pt x="5947" y="20127"/>
                    <a:pt x="6139" y="20084"/>
                  </a:cubicBezTo>
                  <a:cubicBezTo>
                    <a:pt x="8495" y="19550"/>
                    <a:pt x="8091" y="16794"/>
                    <a:pt x="8091" y="14436"/>
                  </a:cubicBezTo>
                  <a:cubicBezTo>
                    <a:pt x="8095" y="12080"/>
                    <a:pt x="5405" y="1356"/>
                    <a:pt x="5319" y="824"/>
                  </a:cubicBezTo>
                  <a:cubicBezTo>
                    <a:pt x="5272" y="549"/>
                    <a:pt x="4415" y="0"/>
                    <a:pt x="3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96"/>
            <p:cNvSpPr/>
            <p:nvPr/>
          </p:nvSpPr>
          <p:spPr>
            <a:xfrm>
              <a:off x="-1686975" y="1904775"/>
              <a:ext cx="145300" cy="590300"/>
            </a:xfrm>
            <a:custGeom>
              <a:avLst/>
              <a:gdLst/>
              <a:ahLst/>
              <a:cxnLst/>
              <a:rect l="l" t="t" r="r" b="b"/>
              <a:pathLst>
                <a:path w="5812" h="23612" extrusionOk="0">
                  <a:moveTo>
                    <a:pt x="4359" y="0"/>
                  </a:moveTo>
                  <a:cubicBezTo>
                    <a:pt x="3797" y="0"/>
                    <a:pt x="3207" y="353"/>
                    <a:pt x="2891" y="1257"/>
                  </a:cubicBezTo>
                  <a:cubicBezTo>
                    <a:pt x="2891" y="1257"/>
                    <a:pt x="1747" y="4187"/>
                    <a:pt x="876" y="7988"/>
                  </a:cubicBezTo>
                  <a:cubicBezTo>
                    <a:pt x="1" y="11789"/>
                    <a:pt x="183" y="21743"/>
                    <a:pt x="525" y="22915"/>
                  </a:cubicBezTo>
                  <a:cubicBezTo>
                    <a:pt x="619" y="23244"/>
                    <a:pt x="905" y="23612"/>
                    <a:pt x="1188" y="23612"/>
                  </a:cubicBezTo>
                  <a:cubicBezTo>
                    <a:pt x="1382" y="23612"/>
                    <a:pt x="1575" y="23438"/>
                    <a:pt x="1705" y="22960"/>
                  </a:cubicBezTo>
                  <a:cubicBezTo>
                    <a:pt x="2020" y="21784"/>
                    <a:pt x="5625" y="2801"/>
                    <a:pt x="5743" y="1421"/>
                  </a:cubicBezTo>
                  <a:cubicBezTo>
                    <a:pt x="5811" y="631"/>
                    <a:pt x="5110" y="0"/>
                    <a:pt x="4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6"/>
            <p:cNvSpPr/>
            <p:nvPr/>
          </p:nvSpPr>
          <p:spPr>
            <a:xfrm>
              <a:off x="-1713975" y="1887725"/>
              <a:ext cx="183325" cy="493975"/>
            </a:xfrm>
            <a:custGeom>
              <a:avLst/>
              <a:gdLst/>
              <a:ahLst/>
              <a:cxnLst/>
              <a:rect l="l" t="t" r="r" b="b"/>
              <a:pathLst>
                <a:path w="7333" h="19759" extrusionOk="0">
                  <a:moveTo>
                    <a:pt x="4849" y="0"/>
                  </a:moveTo>
                  <a:cubicBezTo>
                    <a:pt x="4511" y="0"/>
                    <a:pt x="4152" y="65"/>
                    <a:pt x="3784" y="202"/>
                  </a:cubicBezTo>
                  <a:cubicBezTo>
                    <a:pt x="1869" y="913"/>
                    <a:pt x="2029" y="2467"/>
                    <a:pt x="2029" y="2467"/>
                  </a:cubicBezTo>
                  <a:cubicBezTo>
                    <a:pt x="2029" y="2467"/>
                    <a:pt x="1691" y="5890"/>
                    <a:pt x="1691" y="6556"/>
                  </a:cubicBezTo>
                  <a:cubicBezTo>
                    <a:pt x="1691" y="7225"/>
                    <a:pt x="0" y="19758"/>
                    <a:pt x="0" y="19758"/>
                  </a:cubicBezTo>
                  <a:lnTo>
                    <a:pt x="5520" y="19758"/>
                  </a:lnTo>
                  <a:cubicBezTo>
                    <a:pt x="5520" y="19758"/>
                    <a:pt x="6495" y="13802"/>
                    <a:pt x="6764" y="11314"/>
                  </a:cubicBezTo>
                  <a:cubicBezTo>
                    <a:pt x="7028" y="8825"/>
                    <a:pt x="7137" y="2868"/>
                    <a:pt x="7137" y="2868"/>
                  </a:cubicBezTo>
                  <a:cubicBezTo>
                    <a:pt x="7333" y="1142"/>
                    <a:pt x="6273" y="0"/>
                    <a:pt x="4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6"/>
            <p:cNvSpPr/>
            <p:nvPr/>
          </p:nvSpPr>
          <p:spPr>
            <a:xfrm>
              <a:off x="-1706325" y="2324250"/>
              <a:ext cx="138675" cy="1750"/>
            </a:xfrm>
            <a:custGeom>
              <a:avLst/>
              <a:gdLst/>
              <a:ahLst/>
              <a:cxnLst/>
              <a:rect l="l" t="t" r="r" b="b"/>
              <a:pathLst>
                <a:path w="5547" h="70" extrusionOk="0">
                  <a:moveTo>
                    <a:pt x="0" y="0"/>
                  </a:moveTo>
                  <a:lnTo>
                    <a:pt x="0" y="69"/>
                  </a:lnTo>
                  <a:lnTo>
                    <a:pt x="5546" y="69"/>
                  </a:lnTo>
                  <a:lnTo>
                    <a:pt x="5546" y="0"/>
                  </a:lnTo>
                  <a:cubicBezTo>
                    <a:pt x="5510" y="0"/>
                    <a:pt x="3111" y="5"/>
                    <a:pt x="1480" y="5"/>
                  </a:cubicBezTo>
                  <a:cubicBezTo>
                    <a:pt x="665" y="5"/>
                    <a:pt x="41" y="4"/>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6"/>
            <p:cNvSpPr/>
            <p:nvPr/>
          </p:nvSpPr>
          <p:spPr>
            <a:xfrm>
              <a:off x="-1680125" y="2502925"/>
              <a:ext cx="214800" cy="27475"/>
            </a:xfrm>
            <a:custGeom>
              <a:avLst/>
              <a:gdLst/>
              <a:ahLst/>
              <a:cxnLst/>
              <a:rect l="l" t="t" r="r" b="b"/>
              <a:pathLst>
                <a:path w="8592" h="1099" extrusionOk="0">
                  <a:moveTo>
                    <a:pt x="0" y="1"/>
                  </a:moveTo>
                  <a:lnTo>
                    <a:pt x="0" y="1099"/>
                  </a:lnTo>
                  <a:lnTo>
                    <a:pt x="8591" y="1099"/>
                  </a:lnTo>
                  <a:cubicBezTo>
                    <a:pt x="8591" y="1099"/>
                    <a:pt x="8564" y="985"/>
                    <a:pt x="8391" y="1"/>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6"/>
            <p:cNvSpPr/>
            <p:nvPr/>
          </p:nvSpPr>
          <p:spPr>
            <a:xfrm>
              <a:off x="-1680125" y="2403450"/>
              <a:ext cx="209800" cy="99500"/>
            </a:xfrm>
            <a:custGeom>
              <a:avLst/>
              <a:gdLst/>
              <a:ahLst/>
              <a:cxnLst/>
              <a:rect l="l" t="t" r="r" b="b"/>
              <a:pathLst>
                <a:path w="8392" h="3980" extrusionOk="0">
                  <a:moveTo>
                    <a:pt x="0" y="0"/>
                  </a:moveTo>
                  <a:lnTo>
                    <a:pt x="0" y="3980"/>
                  </a:lnTo>
                  <a:lnTo>
                    <a:pt x="8391" y="3980"/>
                  </a:lnTo>
                  <a:cubicBezTo>
                    <a:pt x="8387" y="3961"/>
                    <a:pt x="8387" y="3938"/>
                    <a:pt x="8381" y="3915"/>
                  </a:cubicBezTo>
                  <a:cubicBezTo>
                    <a:pt x="8200" y="2876"/>
                    <a:pt x="5351" y="2644"/>
                    <a:pt x="3610" y="2475"/>
                  </a:cubicBezTo>
                  <a:cubicBezTo>
                    <a:pt x="1869" y="2307"/>
                    <a:pt x="2115" y="0"/>
                    <a:pt x="2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96"/>
            <p:cNvSpPr/>
            <p:nvPr/>
          </p:nvSpPr>
          <p:spPr>
            <a:xfrm>
              <a:off x="-1582475" y="2480600"/>
              <a:ext cx="95950" cy="22575"/>
            </a:xfrm>
            <a:custGeom>
              <a:avLst/>
              <a:gdLst/>
              <a:ahLst/>
              <a:cxnLst/>
              <a:rect l="l" t="t" r="r" b="b"/>
              <a:pathLst>
                <a:path w="3838" h="903" extrusionOk="0">
                  <a:moveTo>
                    <a:pt x="2458" y="0"/>
                  </a:moveTo>
                  <a:cubicBezTo>
                    <a:pt x="2094" y="0"/>
                    <a:pt x="1709" y="6"/>
                    <a:pt x="1372" y="23"/>
                  </a:cubicBezTo>
                  <a:cubicBezTo>
                    <a:pt x="346" y="73"/>
                    <a:pt x="5" y="875"/>
                    <a:pt x="0" y="884"/>
                  </a:cubicBezTo>
                  <a:lnTo>
                    <a:pt x="51" y="902"/>
                  </a:lnTo>
                  <a:cubicBezTo>
                    <a:pt x="55" y="898"/>
                    <a:pt x="383" y="128"/>
                    <a:pt x="1376" y="78"/>
                  </a:cubicBezTo>
                  <a:cubicBezTo>
                    <a:pt x="1712" y="61"/>
                    <a:pt x="2096" y="55"/>
                    <a:pt x="2458" y="55"/>
                  </a:cubicBezTo>
                  <a:cubicBezTo>
                    <a:pt x="3183" y="55"/>
                    <a:pt x="3825" y="78"/>
                    <a:pt x="3838" y="78"/>
                  </a:cubicBezTo>
                  <a:lnTo>
                    <a:pt x="3838" y="23"/>
                  </a:lnTo>
                  <a:cubicBezTo>
                    <a:pt x="3829" y="23"/>
                    <a:pt x="3186"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96"/>
            <p:cNvSpPr/>
            <p:nvPr/>
          </p:nvSpPr>
          <p:spPr>
            <a:xfrm>
              <a:off x="-1654375" y="2403450"/>
              <a:ext cx="72825" cy="69650"/>
            </a:xfrm>
            <a:custGeom>
              <a:avLst/>
              <a:gdLst/>
              <a:ahLst/>
              <a:cxnLst/>
              <a:rect l="l" t="t" r="r" b="b"/>
              <a:pathLst>
                <a:path w="2913" h="2786" extrusionOk="0">
                  <a:moveTo>
                    <a:pt x="14" y="0"/>
                  </a:moveTo>
                  <a:cubicBezTo>
                    <a:pt x="14" y="96"/>
                    <a:pt x="1" y="2366"/>
                    <a:pt x="876" y="2676"/>
                  </a:cubicBezTo>
                  <a:cubicBezTo>
                    <a:pt x="1095" y="2753"/>
                    <a:pt x="1331" y="2785"/>
                    <a:pt x="1568" y="2785"/>
                  </a:cubicBezTo>
                  <a:cubicBezTo>
                    <a:pt x="2256" y="2785"/>
                    <a:pt x="2904" y="2535"/>
                    <a:pt x="2912" y="2530"/>
                  </a:cubicBezTo>
                  <a:lnTo>
                    <a:pt x="2890" y="2480"/>
                  </a:lnTo>
                  <a:cubicBezTo>
                    <a:pt x="2883" y="2483"/>
                    <a:pt x="2244" y="2730"/>
                    <a:pt x="1569" y="2730"/>
                  </a:cubicBezTo>
                  <a:cubicBezTo>
                    <a:pt x="1340" y="2730"/>
                    <a:pt x="1107" y="2702"/>
                    <a:pt x="893" y="2625"/>
                  </a:cubicBezTo>
                  <a:cubicBezTo>
                    <a:pt x="55" y="2329"/>
                    <a:pt x="68" y="23"/>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6"/>
            <p:cNvSpPr/>
            <p:nvPr/>
          </p:nvSpPr>
          <p:spPr>
            <a:xfrm>
              <a:off x="-1653675" y="2410375"/>
              <a:ext cx="28375" cy="19525"/>
            </a:xfrm>
            <a:custGeom>
              <a:avLst/>
              <a:gdLst/>
              <a:ahLst/>
              <a:cxnLst/>
              <a:rect l="l" t="t" r="r" b="b"/>
              <a:pathLst>
                <a:path w="1135" h="781" extrusionOk="0">
                  <a:moveTo>
                    <a:pt x="27" y="1"/>
                  </a:moveTo>
                  <a:lnTo>
                    <a:pt x="0" y="47"/>
                  </a:lnTo>
                  <a:lnTo>
                    <a:pt x="1107" y="781"/>
                  </a:lnTo>
                  <a:lnTo>
                    <a:pt x="1134" y="735"/>
                  </a:lnTo>
                  <a:lnTo>
                    <a:pt x="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6"/>
            <p:cNvSpPr/>
            <p:nvPr/>
          </p:nvSpPr>
          <p:spPr>
            <a:xfrm>
              <a:off x="-1651875" y="2415525"/>
              <a:ext cx="24875" cy="14500"/>
            </a:xfrm>
            <a:custGeom>
              <a:avLst/>
              <a:gdLst/>
              <a:ahLst/>
              <a:cxnLst/>
              <a:rect l="l" t="t" r="r" b="b"/>
              <a:pathLst>
                <a:path w="995" h="580" extrusionOk="0">
                  <a:moveTo>
                    <a:pt x="967" y="1"/>
                  </a:moveTo>
                  <a:lnTo>
                    <a:pt x="0" y="529"/>
                  </a:lnTo>
                  <a:lnTo>
                    <a:pt x="23" y="579"/>
                  </a:lnTo>
                  <a:lnTo>
                    <a:pt x="995" y="51"/>
                  </a:lnTo>
                  <a:lnTo>
                    <a:pt x="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6"/>
            <p:cNvSpPr/>
            <p:nvPr/>
          </p:nvSpPr>
          <p:spPr>
            <a:xfrm>
              <a:off x="-1650400" y="2437300"/>
              <a:ext cx="33075" cy="12775"/>
            </a:xfrm>
            <a:custGeom>
              <a:avLst/>
              <a:gdLst/>
              <a:ahLst/>
              <a:cxnLst/>
              <a:rect l="l" t="t" r="r" b="b"/>
              <a:pathLst>
                <a:path w="1323" h="511" extrusionOk="0">
                  <a:moveTo>
                    <a:pt x="19" y="0"/>
                  </a:moveTo>
                  <a:lnTo>
                    <a:pt x="0" y="51"/>
                  </a:lnTo>
                  <a:lnTo>
                    <a:pt x="1304" y="510"/>
                  </a:lnTo>
                  <a:lnTo>
                    <a:pt x="1323" y="461"/>
                  </a:lnTo>
                  <a:lnTo>
                    <a:pt x="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6"/>
            <p:cNvSpPr/>
            <p:nvPr/>
          </p:nvSpPr>
          <p:spPr>
            <a:xfrm>
              <a:off x="-1646425" y="2437400"/>
              <a:ext cx="23525" cy="16425"/>
            </a:xfrm>
            <a:custGeom>
              <a:avLst/>
              <a:gdLst/>
              <a:ahLst/>
              <a:cxnLst/>
              <a:rect l="l" t="t" r="r" b="b"/>
              <a:pathLst>
                <a:path w="941" h="657" extrusionOk="0">
                  <a:moveTo>
                    <a:pt x="908" y="1"/>
                  </a:moveTo>
                  <a:lnTo>
                    <a:pt x="1" y="611"/>
                  </a:lnTo>
                  <a:lnTo>
                    <a:pt x="33" y="657"/>
                  </a:lnTo>
                  <a:lnTo>
                    <a:pt x="941" y="47"/>
                  </a:lnTo>
                  <a:lnTo>
                    <a:pt x="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96"/>
            <p:cNvSpPr/>
            <p:nvPr/>
          </p:nvSpPr>
          <p:spPr>
            <a:xfrm>
              <a:off x="-1806875" y="1249550"/>
              <a:ext cx="137925" cy="287725"/>
            </a:xfrm>
            <a:custGeom>
              <a:avLst/>
              <a:gdLst/>
              <a:ahLst/>
              <a:cxnLst/>
              <a:rect l="l" t="t" r="r" b="b"/>
              <a:pathLst>
                <a:path w="5517" h="11509" extrusionOk="0">
                  <a:moveTo>
                    <a:pt x="4345" y="0"/>
                  </a:moveTo>
                  <a:cubicBezTo>
                    <a:pt x="3202" y="0"/>
                    <a:pt x="2782" y="1072"/>
                    <a:pt x="2500" y="1487"/>
                  </a:cubicBezTo>
                  <a:cubicBezTo>
                    <a:pt x="2218" y="1901"/>
                    <a:pt x="226" y="8651"/>
                    <a:pt x="98" y="9758"/>
                  </a:cubicBezTo>
                  <a:cubicBezTo>
                    <a:pt x="0" y="10572"/>
                    <a:pt x="579" y="11508"/>
                    <a:pt x="1276" y="11508"/>
                  </a:cubicBezTo>
                  <a:cubicBezTo>
                    <a:pt x="1528" y="11508"/>
                    <a:pt x="1796" y="11385"/>
                    <a:pt x="2053" y="11090"/>
                  </a:cubicBezTo>
                  <a:cubicBezTo>
                    <a:pt x="3019" y="9977"/>
                    <a:pt x="5403" y="1969"/>
                    <a:pt x="5403" y="1969"/>
                  </a:cubicBezTo>
                  <a:cubicBezTo>
                    <a:pt x="5517" y="1592"/>
                    <a:pt x="5494" y="0"/>
                    <a:pt x="4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96"/>
            <p:cNvSpPr/>
            <p:nvPr/>
          </p:nvSpPr>
          <p:spPr>
            <a:xfrm>
              <a:off x="-1784050" y="1299025"/>
              <a:ext cx="103525" cy="112925"/>
            </a:xfrm>
            <a:custGeom>
              <a:avLst/>
              <a:gdLst/>
              <a:ahLst/>
              <a:cxnLst/>
              <a:rect l="l" t="t" r="r" b="b"/>
              <a:pathLst>
                <a:path w="4141" h="4517" extrusionOk="0">
                  <a:moveTo>
                    <a:pt x="2676" y="0"/>
                  </a:moveTo>
                  <a:cubicBezTo>
                    <a:pt x="2574" y="0"/>
                    <a:pt x="2467" y="9"/>
                    <a:pt x="2352" y="27"/>
                  </a:cubicBezTo>
                  <a:cubicBezTo>
                    <a:pt x="1031" y="242"/>
                    <a:pt x="848" y="1654"/>
                    <a:pt x="848" y="1654"/>
                  </a:cubicBezTo>
                  <a:lnTo>
                    <a:pt x="1" y="4516"/>
                  </a:lnTo>
                  <a:lnTo>
                    <a:pt x="3419" y="3404"/>
                  </a:lnTo>
                  <a:cubicBezTo>
                    <a:pt x="3419" y="3404"/>
                    <a:pt x="3861" y="2429"/>
                    <a:pt x="4006" y="1673"/>
                  </a:cubicBezTo>
                  <a:cubicBezTo>
                    <a:pt x="4140" y="977"/>
                    <a:pt x="3752" y="0"/>
                    <a:pt x="2676"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96"/>
            <p:cNvSpPr/>
            <p:nvPr/>
          </p:nvSpPr>
          <p:spPr>
            <a:xfrm>
              <a:off x="-1776300" y="1215225"/>
              <a:ext cx="133325" cy="170275"/>
            </a:xfrm>
            <a:custGeom>
              <a:avLst/>
              <a:gdLst/>
              <a:ahLst/>
              <a:cxnLst/>
              <a:rect l="l" t="t" r="r" b="b"/>
              <a:pathLst>
                <a:path w="5333" h="6811" extrusionOk="0">
                  <a:moveTo>
                    <a:pt x="3523" y="1"/>
                  </a:moveTo>
                  <a:cubicBezTo>
                    <a:pt x="2253" y="1"/>
                    <a:pt x="1931" y="880"/>
                    <a:pt x="1481" y="1720"/>
                  </a:cubicBezTo>
                  <a:cubicBezTo>
                    <a:pt x="999" y="2637"/>
                    <a:pt x="0" y="6588"/>
                    <a:pt x="0" y="6588"/>
                  </a:cubicBezTo>
                  <a:lnTo>
                    <a:pt x="4134" y="6811"/>
                  </a:lnTo>
                  <a:cubicBezTo>
                    <a:pt x="4134" y="6811"/>
                    <a:pt x="4960" y="3775"/>
                    <a:pt x="5146" y="2385"/>
                  </a:cubicBezTo>
                  <a:cubicBezTo>
                    <a:pt x="5333" y="990"/>
                    <a:pt x="3866" y="20"/>
                    <a:pt x="3866" y="20"/>
                  </a:cubicBezTo>
                  <a:cubicBezTo>
                    <a:pt x="3744" y="7"/>
                    <a:pt x="3630" y="1"/>
                    <a:pt x="3523"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96"/>
            <p:cNvSpPr/>
            <p:nvPr/>
          </p:nvSpPr>
          <p:spPr>
            <a:xfrm>
              <a:off x="-1825425" y="1463250"/>
              <a:ext cx="84800" cy="308650"/>
            </a:xfrm>
            <a:custGeom>
              <a:avLst/>
              <a:gdLst/>
              <a:ahLst/>
              <a:cxnLst/>
              <a:rect l="l" t="t" r="r" b="b"/>
              <a:pathLst>
                <a:path w="3392" h="12346" extrusionOk="0">
                  <a:moveTo>
                    <a:pt x="2059" y="0"/>
                  </a:moveTo>
                  <a:cubicBezTo>
                    <a:pt x="1783" y="0"/>
                    <a:pt x="1473" y="144"/>
                    <a:pt x="1140" y="499"/>
                  </a:cubicBezTo>
                  <a:cubicBezTo>
                    <a:pt x="1" y="1707"/>
                    <a:pt x="238" y="10458"/>
                    <a:pt x="480" y="11593"/>
                  </a:cubicBezTo>
                  <a:cubicBezTo>
                    <a:pt x="595" y="12145"/>
                    <a:pt x="788" y="12346"/>
                    <a:pt x="969" y="12346"/>
                  </a:cubicBezTo>
                  <a:cubicBezTo>
                    <a:pt x="1160" y="12346"/>
                    <a:pt x="1337" y="12122"/>
                    <a:pt x="1395" y="11852"/>
                  </a:cubicBezTo>
                  <a:cubicBezTo>
                    <a:pt x="1395" y="11852"/>
                    <a:pt x="3392" y="2642"/>
                    <a:pt x="3269" y="1589"/>
                  </a:cubicBezTo>
                  <a:cubicBezTo>
                    <a:pt x="3186" y="841"/>
                    <a:pt x="2724" y="0"/>
                    <a:pt x="2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96"/>
            <p:cNvSpPr/>
            <p:nvPr/>
          </p:nvSpPr>
          <p:spPr>
            <a:xfrm>
              <a:off x="-1820050" y="1728900"/>
              <a:ext cx="59175" cy="134150"/>
            </a:xfrm>
            <a:custGeom>
              <a:avLst/>
              <a:gdLst/>
              <a:ahLst/>
              <a:cxnLst/>
              <a:rect l="l" t="t" r="r" b="b"/>
              <a:pathLst>
                <a:path w="2367" h="5366" extrusionOk="0">
                  <a:moveTo>
                    <a:pt x="590" y="1"/>
                  </a:moveTo>
                  <a:cubicBezTo>
                    <a:pt x="557" y="1"/>
                    <a:pt x="525" y="8"/>
                    <a:pt x="492" y="23"/>
                  </a:cubicBezTo>
                  <a:cubicBezTo>
                    <a:pt x="0" y="256"/>
                    <a:pt x="105" y="2353"/>
                    <a:pt x="438" y="3205"/>
                  </a:cubicBezTo>
                  <a:cubicBezTo>
                    <a:pt x="770" y="4062"/>
                    <a:pt x="1500" y="5351"/>
                    <a:pt x="1764" y="5366"/>
                  </a:cubicBezTo>
                  <a:cubicBezTo>
                    <a:pt x="1766" y="5366"/>
                    <a:pt x="1767" y="5366"/>
                    <a:pt x="1768" y="5366"/>
                  </a:cubicBezTo>
                  <a:cubicBezTo>
                    <a:pt x="2018" y="5366"/>
                    <a:pt x="1467" y="4078"/>
                    <a:pt x="1323" y="3660"/>
                  </a:cubicBezTo>
                  <a:cubicBezTo>
                    <a:pt x="1172" y="3241"/>
                    <a:pt x="1268" y="2753"/>
                    <a:pt x="1268" y="2753"/>
                  </a:cubicBezTo>
                  <a:cubicBezTo>
                    <a:pt x="1276" y="2700"/>
                    <a:pt x="1310" y="2667"/>
                    <a:pt x="1361" y="2667"/>
                  </a:cubicBezTo>
                  <a:cubicBezTo>
                    <a:pt x="1421" y="2667"/>
                    <a:pt x="1504" y="2714"/>
                    <a:pt x="1591" y="2831"/>
                  </a:cubicBezTo>
                  <a:cubicBezTo>
                    <a:pt x="1749" y="3044"/>
                    <a:pt x="1804" y="4066"/>
                    <a:pt x="2077" y="4066"/>
                  </a:cubicBezTo>
                  <a:cubicBezTo>
                    <a:pt x="2079" y="4066"/>
                    <a:pt x="2081" y="4066"/>
                    <a:pt x="2083" y="4066"/>
                  </a:cubicBezTo>
                  <a:cubicBezTo>
                    <a:pt x="2366" y="4049"/>
                    <a:pt x="2074" y="2467"/>
                    <a:pt x="1764" y="1947"/>
                  </a:cubicBezTo>
                  <a:cubicBezTo>
                    <a:pt x="1479" y="1458"/>
                    <a:pt x="1050" y="1"/>
                    <a:pt x="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96"/>
          <p:cNvGrpSpPr/>
          <p:nvPr/>
        </p:nvGrpSpPr>
        <p:grpSpPr>
          <a:xfrm>
            <a:off x="980479" y="2744774"/>
            <a:ext cx="1358020" cy="1986797"/>
            <a:chOff x="666154" y="2627324"/>
            <a:chExt cx="1358020" cy="1986797"/>
          </a:xfrm>
        </p:grpSpPr>
        <p:sp>
          <p:nvSpPr>
            <p:cNvPr id="4064" name="Google Shape;4064;p96"/>
            <p:cNvSpPr/>
            <p:nvPr/>
          </p:nvSpPr>
          <p:spPr>
            <a:xfrm>
              <a:off x="666154" y="2634322"/>
              <a:ext cx="1091207" cy="1972802"/>
            </a:xfrm>
            <a:custGeom>
              <a:avLst/>
              <a:gdLst/>
              <a:ahLst/>
              <a:cxnLst/>
              <a:rect l="l" t="t" r="r" b="b"/>
              <a:pathLst>
                <a:path w="16997" h="30729" extrusionOk="0">
                  <a:moveTo>
                    <a:pt x="7492" y="1"/>
                  </a:moveTo>
                  <a:cubicBezTo>
                    <a:pt x="6025" y="1"/>
                    <a:pt x="4827" y="1197"/>
                    <a:pt x="4827" y="2662"/>
                  </a:cubicBezTo>
                  <a:lnTo>
                    <a:pt x="4827" y="20839"/>
                  </a:lnTo>
                  <a:cubicBezTo>
                    <a:pt x="4827" y="21171"/>
                    <a:pt x="4558" y="21445"/>
                    <a:pt x="4221" y="21445"/>
                  </a:cubicBezTo>
                  <a:cubicBezTo>
                    <a:pt x="3889" y="21445"/>
                    <a:pt x="3615" y="21171"/>
                    <a:pt x="3615" y="20839"/>
                  </a:cubicBezTo>
                  <a:lnTo>
                    <a:pt x="3615" y="19379"/>
                  </a:lnTo>
                  <a:cubicBezTo>
                    <a:pt x="3615" y="18382"/>
                    <a:pt x="2808" y="17570"/>
                    <a:pt x="1810" y="17570"/>
                  </a:cubicBezTo>
                  <a:cubicBezTo>
                    <a:pt x="812" y="17570"/>
                    <a:pt x="0" y="18382"/>
                    <a:pt x="0" y="19379"/>
                  </a:cubicBezTo>
                  <a:lnTo>
                    <a:pt x="0" y="21445"/>
                  </a:lnTo>
                  <a:lnTo>
                    <a:pt x="0" y="22242"/>
                  </a:lnTo>
                  <a:cubicBezTo>
                    <a:pt x="0" y="23796"/>
                    <a:pt x="1264" y="25059"/>
                    <a:pt x="2817" y="25059"/>
                  </a:cubicBezTo>
                  <a:lnTo>
                    <a:pt x="4827" y="25059"/>
                  </a:lnTo>
                  <a:lnTo>
                    <a:pt x="4827" y="30728"/>
                  </a:lnTo>
                  <a:lnTo>
                    <a:pt x="10146" y="30728"/>
                  </a:lnTo>
                  <a:lnTo>
                    <a:pt x="10146" y="18477"/>
                  </a:lnTo>
                  <a:lnTo>
                    <a:pt x="13214" y="18477"/>
                  </a:lnTo>
                  <a:cubicBezTo>
                    <a:pt x="15301" y="18477"/>
                    <a:pt x="16996" y="16782"/>
                    <a:pt x="16996" y="14695"/>
                  </a:cubicBezTo>
                  <a:lnTo>
                    <a:pt x="16996" y="13624"/>
                  </a:lnTo>
                  <a:lnTo>
                    <a:pt x="16996" y="10852"/>
                  </a:lnTo>
                  <a:cubicBezTo>
                    <a:pt x="16996" y="9512"/>
                    <a:pt x="15911" y="8428"/>
                    <a:pt x="14571" y="8428"/>
                  </a:cubicBezTo>
                  <a:cubicBezTo>
                    <a:pt x="13231" y="8428"/>
                    <a:pt x="12142" y="9512"/>
                    <a:pt x="12142" y="10852"/>
                  </a:cubicBezTo>
                  <a:lnTo>
                    <a:pt x="12142" y="12625"/>
                  </a:lnTo>
                  <a:cubicBezTo>
                    <a:pt x="12142" y="13176"/>
                    <a:pt x="11696" y="13624"/>
                    <a:pt x="11144" y="13624"/>
                  </a:cubicBezTo>
                  <a:cubicBezTo>
                    <a:pt x="10593" y="13624"/>
                    <a:pt x="10146" y="13176"/>
                    <a:pt x="10146" y="12625"/>
                  </a:cubicBezTo>
                  <a:lnTo>
                    <a:pt x="10146" y="2698"/>
                  </a:lnTo>
                  <a:cubicBezTo>
                    <a:pt x="10146" y="1236"/>
                    <a:pt x="8984" y="23"/>
                    <a:pt x="7526" y="1"/>
                  </a:cubicBezTo>
                  <a:cubicBezTo>
                    <a:pt x="7514" y="1"/>
                    <a:pt x="7503" y="1"/>
                    <a:pt x="7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96"/>
            <p:cNvSpPr/>
            <p:nvPr/>
          </p:nvSpPr>
          <p:spPr>
            <a:xfrm>
              <a:off x="1033376" y="2629378"/>
              <a:ext cx="93732" cy="1984743"/>
            </a:xfrm>
            <a:custGeom>
              <a:avLst/>
              <a:gdLst/>
              <a:ahLst/>
              <a:cxnLst/>
              <a:rect l="l" t="t" r="r" b="b"/>
              <a:pathLst>
                <a:path w="1460" h="30915" extrusionOk="0">
                  <a:moveTo>
                    <a:pt x="1344" y="0"/>
                  </a:moveTo>
                  <a:cubicBezTo>
                    <a:pt x="1300" y="0"/>
                    <a:pt x="1140" y="8"/>
                    <a:pt x="948" y="192"/>
                  </a:cubicBezTo>
                  <a:cubicBezTo>
                    <a:pt x="515" y="588"/>
                    <a:pt x="1" y="1741"/>
                    <a:pt x="1" y="4940"/>
                  </a:cubicBezTo>
                  <a:lnTo>
                    <a:pt x="1" y="30805"/>
                  </a:lnTo>
                  <a:cubicBezTo>
                    <a:pt x="1" y="30864"/>
                    <a:pt x="50" y="30914"/>
                    <a:pt x="115" y="30914"/>
                  </a:cubicBezTo>
                  <a:cubicBezTo>
                    <a:pt x="178" y="30914"/>
                    <a:pt x="228" y="30864"/>
                    <a:pt x="228" y="30805"/>
                  </a:cubicBezTo>
                  <a:lnTo>
                    <a:pt x="228" y="4940"/>
                  </a:lnTo>
                  <a:cubicBezTo>
                    <a:pt x="228" y="1709"/>
                    <a:pt x="761" y="693"/>
                    <a:pt x="1081" y="373"/>
                  </a:cubicBezTo>
                  <a:cubicBezTo>
                    <a:pt x="1226" y="232"/>
                    <a:pt x="1331" y="228"/>
                    <a:pt x="1341" y="228"/>
                  </a:cubicBezTo>
                  <a:cubicBezTo>
                    <a:pt x="1345" y="228"/>
                    <a:pt x="1349" y="229"/>
                    <a:pt x="1353" y="229"/>
                  </a:cubicBezTo>
                  <a:cubicBezTo>
                    <a:pt x="1407" y="229"/>
                    <a:pt x="1451" y="178"/>
                    <a:pt x="1455" y="123"/>
                  </a:cubicBezTo>
                  <a:cubicBezTo>
                    <a:pt x="1459" y="59"/>
                    <a:pt x="1413" y="5"/>
                    <a:pt x="1354" y="0"/>
                  </a:cubicBezTo>
                  <a:cubicBezTo>
                    <a:pt x="1352" y="0"/>
                    <a:pt x="1349"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96"/>
            <p:cNvSpPr/>
            <p:nvPr/>
          </p:nvSpPr>
          <p:spPr>
            <a:xfrm>
              <a:off x="1165948" y="2629378"/>
              <a:ext cx="84872" cy="1984743"/>
            </a:xfrm>
            <a:custGeom>
              <a:avLst/>
              <a:gdLst/>
              <a:ahLst/>
              <a:cxnLst/>
              <a:rect l="l" t="t" r="r" b="b"/>
              <a:pathLst>
                <a:path w="1322" h="30915" extrusionOk="0">
                  <a:moveTo>
                    <a:pt x="123" y="1"/>
                  </a:moveTo>
                  <a:cubicBezTo>
                    <a:pt x="88" y="1"/>
                    <a:pt x="54" y="16"/>
                    <a:pt x="32" y="45"/>
                  </a:cubicBezTo>
                  <a:cubicBezTo>
                    <a:pt x="0" y="95"/>
                    <a:pt x="9" y="169"/>
                    <a:pt x="59" y="205"/>
                  </a:cubicBezTo>
                  <a:cubicBezTo>
                    <a:pt x="69" y="215"/>
                    <a:pt x="1094" y="975"/>
                    <a:pt x="1094" y="3259"/>
                  </a:cubicBezTo>
                  <a:lnTo>
                    <a:pt x="1094" y="30805"/>
                  </a:lnTo>
                  <a:cubicBezTo>
                    <a:pt x="1094" y="30864"/>
                    <a:pt x="1144" y="30914"/>
                    <a:pt x="1208" y="30914"/>
                  </a:cubicBezTo>
                  <a:cubicBezTo>
                    <a:pt x="1267" y="30914"/>
                    <a:pt x="1321" y="30864"/>
                    <a:pt x="1321" y="30805"/>
                  </a:cubicBezTo>
                  <a:lnTo>
                    <a:pt x="1321" y="3259"/>
                  </a:lnTo>
                  <a:cubicBezTo>
                    <a:pt x="1321" y="848"/>
                    <a:pt x="237" y="55"/>
                    <a:pt x="191" y="23"/>
                  </a:cubicBezTo>
                  <a:cubicBezTo>
                    <a:pt x="171" y="8"/>
                    <a:pt x="147"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96"/>
            <p:cNvSpPr/>
            <p:nvPr/>
          </p:nvSpPr>
          <p:spPr>
            <a:xfrm>
              <a:off x="1141873" y="2627324"/>
              <a:ext cx="14766" cy="1986797"/>
            </a:xfrm>
            <a:custGeom>
              <a:avLst/>
              <a:gdLst/>
              <a:ahLst/>
              <a:cxnLst/>
              <a:rect l="l" t="t" r="r" b="b"/>
              <a:pathLst>
                <a:path w="230" h="30947" extrusionOk="0">
                  <a:moveTo>
                    <a:pt x="116" y="1"/>
                  </a:moveTo>
                  <a:cubicBezTo>
                    <a:pt x="51" y="1"/>
                    <a:pt x="1" y="50"/>
                    <a:pt x="1" y="110"/>
                  </a:cubicBezTo>
                  <a:lnTo>
                    <a:pt x="1" y="30837"/>
                  </a:lnTo>
                  <a:cubicBezTo>
                    <a:pt x="1" y="30896"/>
                    <a:pt x="51" y="30946"/>
                    <a:pt x="116" y="30946"/>
                  </a:cubicBezTo>
                  <a:cubicBezTo>
                    <a:pt x="175" y="30946"/>
                    <a:pt x="230" y="30896"/>
                    <a:pt x="230" y="30837"/>
                  </a:cubicBezTo>
                  <a:lnTo>
                    <a:pt x="230" y="110"/>
                  </a:lnTo>
                  <a:cubicBezTo>
                    <a:pt x="230" y="50"/>
                    <a:pt x="175" y="1"/>
                    <a:pt x="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96"/>
            <p:cNvSpPr/>
            <p:nvPr/>
          </p:nvSpPr>
          <p:spPr>
            <a:xfrm>
              <a:off x="1374533" y="3501600"/>
              <a:ext cx="14381" cy="326264"/>
            </a:xfrm>
            <a:custGeom>
              <a:avLst/>
              <a:gdLst/>
              <a:ahLst/>
              <a:cxnLst/>
              <a:rect l="l" t="t" r="r" b="b"/>
              <a:pathLst>
                <a:path w="224" h="5082" extrusionOk="0">
                  <a:moveTo>
                    <a:pt x="110" y="1"/>
                  </a:moveTo>
                  <a:cubicBezTo>
                    <a:pt x="51" y="1"/>
                    <a:pt x="1" y="56"/>
                    <a:pt x="1" y="115"/>
                  </a:cubicBezTo>
                  <a:lnTo>
                    <a:pt x="1" y="4968"/>
                  </a:lnTo>
                  <a:cubicBezTo>
                    <a:pt x="1" y="5027"/>
                    <a:pt x="51" y="5082"/>
                    <a:pt x="110" y="5082"/>
                  </a:cubicBezTo>
                  <a:cubicBezTo>
                    <a:pt x="174" y="5082"/>
                    <a:pt x="224" y="5027"/>
                    <a:pt x="224" y="4968"/>
                  </a:cubicBezTo>
                  <a:lnTo>
                    <a:pt x="224" y="115"/>
                  </a:lnTo>
                  <a:cubicBezTo>
                    <a:pt x="224" y="56"/>
                    <a:pt x="174" y="1"/>
                    <a:pt x="1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96"/>
            <p:cNvSpPr/>
            <p:nvPr/>
          </p:nvSpPr>
          <p:spPr>
            <a:xfrm>
              <a:off x="1511214" y="3170521"/>
              <a:ext cx="70556" cy="656830"/>
            </a:xfrm>
            <a:custGeom>
              <a:avLst/>
              <a:gdLst/>
              <a:ahLst/>
              <a:cxnLst/>
              <a:rect l="l" t="t" r="r" b="b"/>
              <a:pathLst>
                <a:path w="1099" h="10231" extrusionOk="0">
                  <a:moveTo>
                    <a:pt x="971" y="0"/>
                  </a:moveTo>
                  <a:cubicBezTo>
                    <a:pt x="951" y="0"/>
                    <a:pt x="930" y="6"/>
                    <a:pt x="912" y="17"/>
                  </a:cubicBezTo>
                  <a:cubicBezTo>
                    <a:pt x="0" y="564"/>
                    <a:pt x="146" y="1620"/>
                    <a:pt x="150" y="1652"/>
                  </a:cubicBezTo>
                  <a:lnTo>
                    <a:pt x="150" y="10116"/>
                  </a:lnTo>
                  <a:cubicBezTo>
                    <a:pt x="150" y="10180"/>
                    <a:pt x="201" y="10230"/>
                    <a:pt x="264" y="10230"/>
                  </a:cubicBezTo>
                  <a:cubicBezTo>
                    <a:pt x="329" y="10230"/>
                    <a:pt x="379" y="10180"/>
                    <a:pt x="379" y="10116"/>
                  </a:cubicBezTo>
                  <a:lnTo>
                    <a:pt x="373" y="1635"/>
                  </a:lnTo>
                  <a:cubicBezTo>
                    <a:pt x="373" y="1625"/>
                    <a:pt x="247" y="682"/>
                    <a:pt x="1030" y="213"/>
                  </a:cubicBezTo>
                  <a:cubicBezTo>
                    <a:pt x="1080" y="181"/>
                    <a:pt x="1099" y="108"/>
                    <a:pt x="1067" y="53"/>
                  </a:cubicBezTo>
                  <a:cubicBezTo>
                    <a:pt x="1046" y="20"/>
                    <a:pt x="1009" y="0"/>
                    <a:pt x="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96"/>
            <p:cNvSpPr/>
            <p:nvPr/>
          </p:nvSpPr>
          <p:spPr>
            <a:xfrm>
              <a:off x="1610082" y="3170392"/>
              <a:ext cx="14381" cy="634681"/>
            </a:xfrm>
            <a:custGeom>
              <a:avLst/>
              <a:gdLst/>
              <a:ahLst/>
              <a:cxnLst/>
              <a:rect l="l" t="t" r="r" b="b"/>
              <a:pathLst>
                <a:path w="224" h="9886" extrusionOk="0">
                  <a:moveTo>
                    <a:pt x="114" y="0"/>
                  </a:moveTo>
                  <a:cubicBezTo>
                    <a:pt x="51" y="0"/>
                    <a:pt x="1" y="55"/>
                    <a:pt x="1" y="114"/>
                  </a:cubicBezTo>
                  <a:lnTo>
                    <a:pt x="1" y="9772"/>
                  </a:lnTo>
                  <a:cubicBezTo>
                    <a:pt x="1" y="9831"/>
                    <a:pt x="51" y="9885"/>
                    <a:pt x="114" y="9885"/>
                  </a:cubicBezTo>
                  <a:cubicBezTo>
                    <a:pt x="173" y="9885"/>
                    <a:pt x="224" y="9831"/>
                    <a:pt x="224" y="9772"/>
                  </a:cubicBezTo>
                  <a:lnTo>
                    <a:pt x="224" y="114"/>
                  </a:lnTo>
                  <a:cubicBezTo>
                    <a:pt x="224" y="5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6"/>
            <p:cNvSpPr/>
            <p:nvPr/>
          </p:nvSpPr>
          <p:spPr>
            <a:xfrm>
              <a:off x="1265715" y="3927311"/>
              <a:ext cx="574975" cy="679814"/>
            </a:xfrm>
            <a:custGeom>
              <a:avLst/>
              <a:gdLst/>
              <a:ahLst/>
              <a:cxnLst/>
              <a:rect l="l" t="t" r="r" b="b"/>
              <a:pathLst>
                <a:path w="8956" h="10589" extrusionOk="0">
                  <a:moveTo>
                    <a:pt x="8742" y="1"/>
                  </a:moveTo>
                  <a:cubicBezTo>
                    <a:pt x="5611" y="379"/>
                    <a:pt x="3400" y="2375"/>
                    <a:pt x="3400" y="2375"/>
                  </a:cubicBezTo>
                  <a:lnTo>
                    <a:pt x="3400" y="5074"/>
                  </a:lnTo>
                  <a:lnTo>
                    <a:pt x="2156" y="3400"/>
                  </a:lnTo>
                  <a:cubicBezTo>
                    <a:pt x="0" y="6099"/>
                    <a:pt x="434" y="10588"/>
                    <a:pt x="434" y="10588"/>
                  </a:cubicBezTo>
                  <a:cubicBezTo>
                    <a:pt x="1618" y="10165"/>
                    <a:pt x="5287" y="8474"/>
                    <a:pt x="7123" y="5720"/>
                  </a:cubicBezTo>
                  <a:cubicBezTo>
                    <a:pt x="8956" y="2968"/>
                    <a:pt x="8742" y="1"/>
                    <a:pt x="8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6"/>
            <p:cNvSpPr/>
            <p:nvPr/>
          </p:nvSpPr>
          <p:spPr>
            <a:xfrm>
              <a:off x="1293513" y="4300699"/>
              <a:ext cx="730660" cy="306427"/>
            </a:xfrm>
            <a:custGeom>
              <a:avLst/>
              <a:gdLst/>
              <a:ahLst/>
              <a:cxnLst/>
              <a:rect l="l" t="t" r="r" b="b"/>
              <a:pathLst>
                <a:path w="11381" h="4773" extrusionOk="0">
                  <a:moveTo>
                    <a:pt x="7385" y="0"/>
                  </a:moveTo>
                  <a:cubicBezTo>
                    <a:pt x="6822" y="0"/>
                    <a:pt x="6211" y="74"/>
                    <a:pt x="5561" y="256"/>
                  </a:cubicBezTo>
                  <a:cubicBezTo>
                    <a:pt x="2083" y="1227"/>
                    <a:pt x="1" y="4772"/>
                    <a:pt x="1" y="4772"/>
                  </a:cubicBezTo>
                  <a:cubicBezTo>
                    <a:pt x="2247" y="4772"/>
                    <a:pt x="11381" y="1395"/>
                    <a:pt x="11381" y="1395"/>
                  </a:cubicBezTo>
                  <a:cubicBezTo>
                    <a:pt x="11381" y="1395"/>
                    <a:pt x="9835" y="0"/>
                    <a:pt x="7385" y="0"/>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96"/>
            <p:cNvSpPr/>
            <p:nvPr/>
          </p:nvSpPr>
          <p:spPr>
            <a:xfrm>
              <a:off x="1288506" y="3923844"/>
              <a:ext cx="543132" cy="686747"/>
            </a:xfrm>
            <a:custGeom>
              <a:avLst/>
              <a:gdLst/>
              <a:ahLst/>
              <a:cxnLst/>
              <a:rect l="l" t="t" r="r" b="b"/>
              <a:pathLst>
                <a:path w="8460" h="10697" extrusionOk="0">
                  <a:moveTo>
                    <a:pt x="8310" y="0"/>
                  </a:moveTo>
                  <a:lnTo>
                    <a:pt x="1" y="10583"/>
                  </a:lnTo>
                  <a:lnTo>
                    <a:pt x="151" y="10697"/>
                  </a:lnTo>
                  <a:lnTo>
                    <a:pt x="8460" y="114"/>
                  </a:lnTo>
                  <a:lnTo>
                    <a:pt x="8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6"/>
            <p:cNvSpPr/>
            <p:nvPr/>
          </p:nvSpPr>
          <p:spPr>
            <a:xfrm>
              <a:off x="1636147" y="4164081"/>
              <a:ext cx="149843" cy="12326"/>
            </a:xfrm>
            <a:custGeom>
              <a:avLst/>
              <a:gdLst/>
              <a:ahLst/>
              <a:cxnLst/>
              <a:rect l="l" t="t" r="r" b="b"/>
              <a:pathLst>
                <a:path w="2334" h="192" extrusionOk="0">
                  <a:moveTo>
                    <a:pt x="0" y="0"/>
                  </a:moveTo>
                  <a:lnTo>
                    <a:pt x="0" y="192"/>
                  </a:lnTo>
                  <a:lnTo>
                    <a:pt x="2334" y="192"/>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96"/>
            <p:cNvSpPr/>
            <p:nvPr/>
          </p:nvSpPr>
          <p:spPr>
            <a:xfrm>
              <a:off x="1330107" y="4275211"/>
              <a:ext cx="129620" cy="129684"/>
            </a:xfrm>
            <a:custGeom>
              <a:avLst/>
              <a:gdLst/>
              <a:ahLst/>
              <a:cxnLst/>
              <a:rect l="l" t="t" r="r" b="b"/>
              <a:pathLst>
                <a:path w="2019" h="2020" extrusionOk="0">
                  <a:moveTo>
                    <a:pt x="137" y="1"/>
                  </a:moveTo>
                  <a:lnTo>
                    <a:pt x="0" y="133"/>
                  </a:lnTo>
                  <a:lnTo>
                    <a:pt x="1887" y="2020"/>
                  </a:lnTo>
                  <a:lnTo>
                    <a:pt x="2019" y="1883"/>
                  </a:lnTo>
                  <a:lnTo>
                    <a:pt x="1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6" name="Google Shape;4076;p96"/>
          <p:cNvSpPr/>
          <p:nvPr/>
        </p:nvSpPr>
        <p:spPr>
          <a:xfrm flipH="1">
            <a:off x="657150" y="4645625"/>
            <a:ext cx="1609800" cy="218400"/>
          </a:xfrm>
          <a:prstGeom prst="ellipse">
            <a:avLst/>
          </a:prstGeom>
          <a:solidFill>
            <a:schemeClr val="dk1">
              <a:alpha val="21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96"/>
          <p:cNvSpPr/>
          <p:nvPr/>
        </p:nvSpPr>
        <p:spPr>
          <a:xfrm flipH="1">
            <a:off x="2417550" y="4645625"/>
            <a:ext cx="1792500" cy="218400"/>
          </a:xfrm>
          <a:prstGeom prst="ellipse">
            <a:avLst/>
          </a:prstGeom>
          <a:solidFill>
            <a:schemeClr val="dk1">
              <a:alpha val="21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5D2A79FF-4902-D796-4F84-48CB21A2B55E}"/>
              </a:ext>
            </a:extLst>
          </p:cNvPr>
          <p:cNvSpPr/>
          <p:nvPr/>
        </p:nvSpPr>
        <p:spPr>
          <a:xfrm>
            <a:off x="4273638" y="4041294"/>
            <a:ext cx="4870362" cy="702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7307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63"/>
                                        </p:tgtEl>
                                        <p:attrNameLst>
                                          <p:attrName>style.visibility</p:attrName>
                                        </p:attrNameLst>
                                      </p:cBhvr>
                                      <p:to>
                                        <p:strVal val="visible"/>
                                      </p:to>
                                    </p:set>
                                    <p:animEffect transition="in" filter="fade">
                                      <p:cBhvr>
                                        <p:cTn id="7" dur="1000"/>
                                        <p:tgtEl>
                                          <p:spTgt spid="406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989"/>
                                        </p:tgtEl>
                                        <p:attrNameLst>
                                          <p:attrName>style.visibility</p:attrName>
                                        </p:attrNameLst>
                                      </p:cBhvr>
                                      <p:to>
                                        <p:strVal val="visible"/>
                                      </p:to>
                                    </p:set>
                                    <p:animEffect transition="in" filter="fade">
                                      <p:cBhvr>
                                        <p:cTn id="11" dur="1000"/>
                                        <p:tgtEl>
                                          <p:spTgt spid="398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966"/>
                                        </p:tgtEl>
                                        <p:attrNameLst>
                                          <p:attrName>style.visibility</p:attrName>
                                        </p:attrNameLst>
                                      </p:cBhvr>
                                      <p:to>
                                        <p:strVal val="visible"/>
                                      </p:to>
                                    </p:set>
                                    <p:animEffect transition="in" filter="fade">
                                      <p:cBhvr>
                                        <p:cTn id="15" dur="1000"/>
                                        <p:tgtEl>
                                          <p:spTgt spid="396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963"/>
                                        </p:tgtEl>
                                        <p:attrNameLst>
                                          <p:attrName>style.visibility</p:attrName>
                                        </p:attrNameLst>
                                      </p:cBhvr>
                                      <p:to>
                                        <p:strVal val="visible"/>
                                      </p:to>
                                    </p:set>
                                    <p:animEffect transition="in" filter="fade">
                                      <p:cBhvr>
                                        <p:cTn id="19" dur="1000"/>
                                        <p:tgtEl>
                                          <p:spTgt spid="396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964"/>
                                        </p:tgtEl>
                                        <p:attrNameLst>
                                          <p:attrName>style.visibility</p:attrName>
                                        </p:attrNameLst>
                                      </p:cBhvr>
                                      <p:to>
                                        <p:strVal val="visible"/>
                                      </p:to>
                                    </p:set>
                                    <p:animEffect transition="in" filter="fade">
                                      <p:cBhvr>
                                        <p:cTn id="23" dur="1000"/>
                                        <p:tgtEl>
                                          <p:spTgt spid="3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CAAD-C389-5A98-2327-4356356E52BE}"/>
              </a:ext>
            </a:extLst>
          </p:cNvPr>
          <p:cNvSpPr>
            <a:spLocks noGrp="1"/>
          </p:cNvSpPr>
          <p:nvPr>
            <p:ph type="ctrTitle"/>
          </p:nvPr>
        </p:nvSpPr>
        <p:spPr>
          <a:xfrm>
            <a:off x="742949" y="303744"/>
            <a:ext cx="7172326" cy="653519"/>
          </a:xfrm>
        </p:spPr>
        <p:txBody>
          <a:bodyPr/>
          <a:lstStyle/>
          <a:p>
            <a:r>
              <a:rPr lang="en-IN" dirty="0"/>
              <a:t>Rest API - Basics</a:t>
            </a:r>
          </a:p>
        </p:txBody>
      </p:sp>
      <p:sp>
        <p:nvSpPr>
          <p:cNvPr id="3" name="Rectangle 2">
            <a:extLst>
              <a:ext uri="{FF2B5EF4-FFF2-40B4-BE49-F238E27FC236}">
                <a16:creationId xmlns:a16="http://schemas.microsoft.com/office/drawing/2014/main" id="{7FD55905-2AAD-DA3C-3E23-843BC6A952B1}"/>
              </a:ext>
            </a:extLst>
          </p:cNvPr>
          <p:cNvSpPr/>
          <p:nvPr/>
        </p:nvSpPr>
        <p:spPr>
          <a:xfrm>
            <a:off x="1085850" y="1685925"/>
            <a:ext cx="1378744" cy="1743075"/>
          </a:xfrm>
          <a:prstGeom prst="rect">
            <a:avLst/>
          </a:prstGeom>
          <a:solidFill>
            <a:schemeClr val="bg2"/>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Client</a:t>
            </a:r>
          </a:p>
        </p:txBody>
      </p:sp>
      <p:sp>
        <p:nvSpPr>
          <p:cNvPr id="4" name="Rectangle 3">
            <a:extLst>
              <a:ext uri="{FF2B5EF4-FFF2-40B4-BE49-F238E27FC236}">
                <a16:creationId xmlns:a16="http://schemas.microsoft.com/office/drawing/2014/main" id="{0405048D-D3D3-786E-A830-495A27C70D0B}"/>
              </a:ext>
            </a:extLst>
          </p:cNvPr>
          <p:cNvSpPr/>
          <p:nvPr/>
        </p:nvSpPr>
        <p:spPr>
          <a:xfrm>
            <a:off x="5188744" y="1685924"/>
            <a:ext cx="1378744" cy="1743075"/>
          </a:xfrm>
          <a:prstGeom prst="rect">
            <a:avLst/>
          </a:prstGeom>
          <a:solidFill>
            <a:schemeClr val="bg2"/>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API</a:t>
            </a:r>
          </a:p>
        </p:txBody>
      </p:sp>
      <p:cxnSp>
        <p:nvCxnSpPr>
          <p:cNvPr id="7" name="Straight Arrow Connector 6">
            <a:extLst>
              <a:ext uri="{FF2B5EF4-FFF2-40B4-BE49-F238E27FC236}">
                <a16:creationId xmlns:a16="http://schemas.microsoft.com/office/drawing/2014/main" id="{EAB5FA77-F873-DE32-E755-53A85B93DB09}"/>
              </a:ext>
            </a:extLst>
          </p:cNvPr>
          <p:cNvCxnSpPr>
            <a:cxnSpLocks/>
          </p:cNvCxnSpPr>
          <p:nvPr/>
        </p:nvCxnSpPr>
        <p:spPr>
          <a:xfrm>
            <a:off x="2464594" y="2028825"/>
            <a:ext cx="2724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883AB1-E714-9686-7378-822E4C877A8D}"/>
              </a:ext>
            </a:extLst>
          </p:cNvPr>
          <p:cNvSpPr txBox="1"/>
          <p:nvPr/>
        </p:nvSpPr>
        <p:spPr>
          <a:xfrm>
            <a:off x="2576511" y="1685924"/>
            <a:ext cx="2500315" cy="307777"/>
          </a:xfrm>
          <a:prstGeom prst="rect">
            <a:avLst/>
          </a:prstGeom>
          <a:noFill/>
        </p:spPr>
        <p:txBody>
          <a:bodyPr wrap="square" rtlCol="0">
            <a:spAutoFit/>
          </a:bodyPr>
          <a:lstStyle/>
          <a:p>
            <a:r>
              <a:rPr lang="en-IN" dirty="0"/>
              <a:t>Get Request(Employees)</a:t>
            </a:r>
          </a:p>
        </p:txBody>
      </p:sp>
      <p:sp>
        <p:nvSpPr>
          <p:cNvPr id="10" name="TextBox 9">
            <a:extLst>
              <a:ext uri="{FF2B5EF4-FFF2-40B4-BE49-F238E27FC236}">
                <a16:creationId xmlns:a16="http://schemas.microsoft.com/office/drawing/2014/main" id="{24ADB92E-E442-86AD-C903-E5D274853E1F}"/>
              </a:ext>
            </a:extLst>
          </p:cNvPr>
          <p:cNvSpPr txBox="1"/>
          <p:nvPr/>
        </p:nvSpPr>
        <p:spPr>
          <a:xfrm>
            <a:off x="742949" y="3618011"/>
            <a:ext cx="1719263" cy="1169551"/>
          </a:xfrm>
          <a:prstGeom prst="rect">
            <a:avLst/>
          </a:prstGeom>
          <a:noFill/>
        </p:spPr>
        <p:txBody>
          <a:bodyPr wrap="square" rtlCol="0">
            <a:spAutoFit/>
          </a:bodyPr>
          <a:lstStyle/>
          <a:p>
            <a:pPr marL="342900" indent="-342900">
              <a:buFont typeface="Wingdings" panose="05000000000000000000" pitchFamily="2" charset="2"/>
              <a:buChar char="§"/>
            </a:pPr>
            <a:r>
              <a:rPr lang="en-IN" dirty="0"/>
              <a:t>Dot Net</a:t>
            </a:r>
          </a:p>
          <a:p>
            <a:pPr marL="342900" indent="-342900">
              <a:buFont typeface="Wingdings" panose="05000000000000000000" pitchFamily="2" charset="2"/>
              <a:buChar char="§"/>
            </a:pPr>
            <a:r>
              <a:rPr lang="en-IN" dirty="0" err="1"/>
              <a:t>ReactJs</a:t>
            </a:r>
            <a:endParaRPr lang="en-IN" dirty="0"/>
          </a:p>
          <a:p>
            <a:pPr marL="342900" indent="-342900">
              <a:buFont typeface="Wingdings" panose="05000000000000000000" pitchFamily="2" charset="2"/>
              <a:buChar char="§"/>
            </a:pPr>
            <a:r>
              <a:rPr lang="en-IN" dirty="0"/>
              <a:t>Angular</a:t>
            </a:r>
          </a:p>
          <a:p>
            <a:pPr marL="342900" indent="-342900">
              <a:buFont typeface="Wingdings" panose="05000000000000000000" pitchFamily="2" charset="2"/>
              <a:buChar char="§"/>
            </a:pPr>
            <a:r>
              <a:rPr lang="en-IN" dirty="0"/>
              <a:t>React Native</a:t>
            </a:r>
          </a:p>
          <a:p>
            <a:pPr marL="342900" indent="-342900">
              <a:buFont typeface="Wingdings" panose="05000000000000000000" pitchFamily="2" charset="2"/>
              <a:buChar char="§"/>
            </a:pPr>
            <a:r>
              <a:rPr lang="en-IN" dirty="0"/>
              <a:t>Etc</a:t>
            </a:r>
          </a:p>
        </p:txBody>
      </p:sp>
      <p:sp>
        <p:nvSpPr>
          <p:cNvPr id="11" name="TextBox 10">
            <a:extLst>
              <a:ext uri="{FF2B5EF4-FFF2-40B4-BE49-F238E27FC236}">
                <a16:creationId xmlns:a16="http://schemas.microsoft.com/office/drawing/2014/main" id="{B71E7A11-7DF2-9424-235C-29ED98715457}"/>
              </a:ext>
            </a:extLst>
          </p:cNvPr>
          <p:cNvSpPr txBox="1"/>
          <p:nvPr/>
        </p:nvSpPr>
        <p:spPr>
          <a:xfrm>
            <a:off x="4962527" y="3618011"/>
            <a:ext cx="1719263" cy="1169551"/>
          </a:xfrm>
          <a:prstGeom prst="rect">
            <a:avLst/>
          </a:prstGeom>
          <a:noFill/>
        </p:spPr>
        <p:txBody>
          <a:bodyPr wrap="square" rtlCol="0">
            <a:spAutoFit/>
          </a:bodyPr>
          <a:lstStyle/>
          <a:p>
            <a:pPr marL="342900" indent="-342900">
              <a:buFont typeface="Wingdings" panose="05000000000000000000" pitchFamily="2" charset="2"/>
              <a:buChar char="§"/>
            </a:pPr>
            <a:r>
              <a:rPr lang="en-IN" dirty="0" err="1"/>
              <a:t>.net</a:t>
            </a:r>
            <a:r>
              <a:rPr lang="en-IN" dirty="0"/>
              <a:t> , </a:t>
            </a:r>
            <a:r>
              <a:rPr lang="en-IN" dirty="0" err="1"/>
              <a:t>.net</a:t>
            </a:r>
            <a:r>
              <a:rPr lang="en-IN" dirty="0"/>
              <a:t> core</a:t>
            </a:r>
          </a:p>
          <a:p>
            <a:pPr marL="342900" indent="-342900">
              <a:buFont typeface="Wingdings" panose="05000000000000000000" pitchFamily="2" charset="2"/>
              <a:buChar char="§"/>
            </a:pPr>
            <a:r>
              <a:rPr lang="en-IN" dirty="0" err="1"/>
              <a:t>nodejs</a:t>
            </a:r>
            <a:endParaRPr lang="en-IN" dirty="0"/>
          </a:p>
          <a:p>
            <a:pPr marL="342900" indent="-342900">
              <a:buFont typeface="Wingdings" panose="05000000000000000000" pitchFamily="2" charset="2"/>
              <a:buChar char="§"/>
            </a:pPr>
            <a:r>
              <a:rPr lang="en-IN" dirty="0" err="1"/>
              <a:t>php</a:t>
            </a:r>
            <a:endParaRPr lang="en-IN" dirty="0"/>
          </a:p>
          <a:p>
            <a:pPr marL="342900" indent="-342900">
              <a:buFont typeface="Wingdings" panose="05000000000000000000" pitchFamily="2" charset="2"/>
              <a:buChar char="§"/>
            </a:pPr>
            <a:r>
              <a:rPr lang="en-IN" dirty="0" err="1"/>
              <a:t>Phython</a:t>
            </a:r>
            <a:r>
              <a:rPr lang="en-IN" dirty="0"/>
              <a:t>(flask)</a:t>
            </a:r>
          </a:p>
          <a:p>
            <a:pPr marL="342900" indent="-342900">
              <a:buFont typeface="Wingdings" panose="05000000000000000000" pitchFamily="2" charset="2"/>
              <a:buChar char="§"/>
            </a:pPr>
            <a:r>
              <a:rPr lang="en-IN" dirty="0"/>
              <a:t>Etc</a:t>
            </a:r>
          </a:p>
        </p:txBody>
      </p:sp>
      <p:cxnSp>
        <p:nvCxnSpPr>
          <p:cNvPr id="13" name="Straight Arrow Connector 12">
            <a:extLst>
              <a:ext uri="{FF2B5EF4-FFF2-40B4-BE49-F238E27FC236}">
                <a16:creationId xmlns:a16="http://schemas.microsoft.com/office/drawing/2014/main" id="{4C4D6080-8F42-96AE-4CC8-313111CC2F24}"/>
              </a:ext>
            </a:extLst>
          </p:cNvPr>
          <p:cNvCxnSpPr>
            <a:stCxn id="4" idx="1"/>
            <a:endCxn id="3" idx="3"/>
          </p:cNvCxnSpPr>
          <p:nvPr/>
        </p:nvCxnSpPr>
        <p:spPr>
          <a:xfrm flipH="1">
            <a:off x="2464594" y="2557462"/>
            <a:ext cx="27241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31003E9-3A3F-0097-66A0-EA271DB24D1A}"/>
              </a:ext>
            </a:extLst>
          </p:cNvPr>
          <p:cNvPicPr>
            <a:picLocks noChangeAspect="1"/>
          </p:cNvPicPr>
          <p:nvPr/>
        </p:nvPicPr>
        <p:blipFill>
          <a:blip r:embed="rId3"/>
          <a:stretch>
            <a:fillRect/>
          </a:stretch>
        </p:blipFill>
        <p:spPr>
          <a:xfrm>
            <a:off x="2739777" y="2662262"/>
            <a:ext cx="2173781" cy="1533474"/>
          </a:xfrm>
          <a:prstGeom prst="rect">
            <a:avLst/>
          </a:prstGeom>
        </p:spPr>
      </p:pic>
      <p:sp>
        <p:nvSpPr>
          <p:cNvPr id="16" name="TextBox 15">
            <a:extLst>
              <a:ext uri="{FF2B5EF4-FFF2-40B4-BE49-F238E27FC236}">
                <a16:creationId xmlns:a16="http://schemas.microsoft.com/office/drawing/2014/main" id="{7CAB790A-78A9-F687-B562-0787D918D37D}"/>
              </a:ext>
            </a:extLst>
          </p:cNvPr>
          <p:cNvSpPr txBox="1"/>
          <p:nvPr/>
        </p:nvSpPr>
        <p:spPr>
          <a:xfrm>
            <a:off x="2688429" y="2165473"/>
            <a:ext cx="2500315" cy="307777"/>
          </a:xfrm>
          <a:prstGeom prst="rect">
            <a:avLst/>
          </a:prstGeom>
          <a:noFill/>
        </p:spPr>
        <p:txBody>
          <a:bodyPr wrap="square" rtlCol="0">
            <a:spAutoFit/>
          </a:bodyPr>
          <a:lstStyle/>
          <a:p>
            <a:r>
              <a:rPr lang="en-IN" dirty="0"/>
              <a:t>Returns </a:t>
            </a:r>
            <a:r>
              <a:rPr lang="en-IN" dirty="0" err="1"/>
              <a:t>Json</a:t>
            </a:r>
            <a:r>
              <a:rPr lang="en-IN" dirty="0"/>
              <a:t> Data</a:t>
            </a:r>
          </a:p>
        </p:txBody>
      </p:sp>
    </p:spTree>
    <p:extLst>
      <p:ext uri="{BB962C8B-B14F-4D97-AF65-F5344CB8AC3E}">
        <p14:creationId xmlns:p14="http://schemas.microsoft.com/office/powerpoint/2010/main" val="277423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E300A-2FF0-6488-D6C5-862EE642D420}"/>
              </a:ext>
            </a:extLst>
          </p:cNvPr>
          <p:cNvSpPr>
            <a:spLocks noGrp="1"/>
          </p:cNvSpPr>
          <p:nvPr>
            <p:ph type="ctrTitle"/>
          </p:nvPr>
        </p:nvSpPr>
        <p:spPr>
          <a:xfrm>
            <a:off x="1657350" y="275169"/>
            <a:ext cx="5139950" cy="789250"/>
          </a:xfrm>
        </p:spPr>
        <p:txBody>
          <a:bodyPr/>
          <a:lstStyle/>
          <a:p>
            <a:r>
              <a:rPr lang="en-IN" dirty="0"/>
              <a:t>Rest API – Http Verbs</a:t>
            </a:r>
          </a:p>
        </p:txBody>
      </p:sp>
      <p:pic>
        <p:nvPicPr>
          <p:cNvPr id="4" name="Picture 3">
            <a:extLst>
              <a:ext uri="{FF2B5EF4-FFF2-40B4-BE49-F238E27FC236}">
                <a16:creationId xmlns:a16="http://schemas.microsoft.com/office/drawing/2014/main" id="{91D508A7-F6AB-3AE3-B8E6-1C6BD7CD2FCD}"/>
              </a:ext>
            </a:extLst>
          </p:cNvPr>
          <p:cNvPicPr>
            <a:picLocks noChangeAspect="1"/>
          </p:cNvPicPr>
          <p:nvPr/>
        </p:nvPicPr>
        <p:blipFill>
          <a:blip r:embed="rId2"/>
          <a:stretch>
            <a:fillRect/>
          </a:stretch>
        </p:blipFill>
        <p:spPr>
          <a:xfrm>
            <a:off x="783676" y="1432928"/>
            <a:ext cx="5319221" cy="2491956"/>
          </a:xfrm>
          <a:prstGeom prst="rect">
            <a:avLst/>
          </a:prstGeom>
        </p:spPr>
      </p:pic>
    </p:spTree>
    <p:extLst>
      <p:ext uri="{BB962C8B-B14F-4D97-AF65-F5344CB8AC3E}">
        <p14:creationId xmlns:p14="http://schemas.microsoft.com/office/powerpoint/2010/main" val="4202504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A9E9-85A7-A202-A0B5-D06538ADC732}"/>
              </a:ext>
            </a:extLst>
          </p:cNvPr>
          <p:cNvSpPr>
            <a:spLocks noGrp="1"/>
          </p:cNvSpPr>
          <p:nvPr>
            <p:ph type="ctrTitle"/>
          </p:nvPr>
        </p:nvSpPr>
        <p:spPr>
          <a:xfrm>
            <a:off x="1053631" y="168012"/>
            <a:ext cx="6454450" cy="489213"/>
          </a:xfrm>
        </p:spPr>
        <p:txBody>
          <a:bodyPr/>
          <a:lstStyle/>
          <a:p>
            <a:r>
              <a:rPr lang="en-IN" dirty="0"/>
              <a:t>Basic C# </a:t>
            </a:r>
            <a:r>
              <a:rPr lang="en-IN" dirty="0" err="1"/>
              <a:t>Excercise</a:t>
            </a:r>
            <a:endParaRPr lang="en-IN" dirty="0"/>
          </a:p>
        </p:txBody>
      </p:sp>
      <p:graphicFrame>
        <p:nvGraphicFramePr>
          <p:cNvPr id="7" name="Table 6">
            <a:extLst>
              <a:ext uri="{FF2B5EF4-FFF2-40B4-BE49-F238E27FC236}">
                <a16:creationId xmlns:a16="http://schemas.microsoft.com/office/drawing/2014/main" id="{B9D76973-4F11-9BF2-0C5E-5FFBE303D009}"/>
              </a:ext>
            </a:extLst>
          </p:cNvPr>
          <p:cNvGraphicFramePr>
            <a:graphicFrameLocks noGrp="1"/>
          </p:cNvGraphicFramePr>
          <p:nvPr>
            <p:extLst>
              <p:ext uri="{D42A27DB-BD31-4B8C-83A1-F6EECF244321}">
                <p14:modId xmlns:p14="http://schemas.microsoft.com/office/powerpoint/2010/main" val="3868133365"/>
              </p:ext>
            </p:extLst>
          </p:nvPr>
        </p:nvGraphicFramePr>
        <p:xfrm>
          <a:off x="3825874" y="1237614"/>
          <a:ext cx="4075113" cy="3005775"/>
        </p:xfrm>
        <a:graphic>
          <a:graphicData uri="http://schemas.openxmlformats.org/drawingml/2006/table">
            <a:tbl>
              <a:tblPr/>
              <a:tblGrid>
                <a:gridCol w="2745115">
                  <a:extLst>
                    <a:ext uri="{9D8B030D-6E8A-4147-A177-3AD203B41FA5}">
                      <a16:colId xmlns:a16="http://schemas.microsoft.com/office/drawing/2014/main" val="1045030858"/>
                    </a:ext>
                  </a:extLst>
                </a:gridCol>
                <a:gridCol w="1329998">
                  <a:extLst>
                    <a:ext uri="{9D8B030D-6E8A-4147-A177-3AD203B41FA5}">
                      <a16:colId xmlns:a16="http://schemas.microsoft.com/office/drawing/2014/main" val="2633772024"/>
                    </a:ext>
                  </a:extLst>
                </a:gridCol>
              </a:tblGrid>
              <a:tr h="333975">
                <a:tc gridSpan="2">
                  <a:txBody>
                    <a:bodyPr/>
                    <a:lstStyle/>
                    <a:p>
                      <a:pPr algn="ctr" fontAlgn="b"/>
                      <a:r>
                        <a:rPr lang="en-IN" sz="1400" b="1" i="0" u="none" strike="noStrike" dirty="0" err="1">
                          <a:solidFill>
                            <a:srgbClr val="000000"/>
                          </a:solidFill>
                          <a:effectLst/>
                          <a:latin typeface="Calibri" panose="020F0502020204030204" pitchFamily="34" charset="0"/>
                        </a:rPr>
                        <a:t>EmployeeDb</a:t>
                      </a:r>
                      <a:endParaRPr lang="en-IN" sz="14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IN"/>
                    </a:p>
                  </a:txBody>
                  <a:tcPr/>
                </a:tc>
                <a:extLst>
                  <a:ext uri="{0D108BD9-81ED-4DB2-BD59-A6C34878D82A}">
                    <a16:rowId xmlns:a16="http://schemas.microsoft.com/office/drawing/2014/main" val="3878933479"/>
                  </a:ext>
                </a:extLst>
              </a:tr>
              <a:tr h="333975">
                <a:tc>
                  <a:txBody>
                    <a:bodyPr/>
                    <a:lstStyle/>
                    <a:p>
                      <a:pPr algn="l" fontAlgn="b"/>
                      <a:r>
                        <a:rPr lang="en-IN" sz="1400" b="0" i="0" u="none" strike="noStrike" dirty="0">
                          <a:solidFill>
                            <a:srgbClr val="000000"/>
                          </a:solidFill>
                          <a:effectLst/>
                          <a:latin typeface="Calibri" panose="020F0502020204030204" pitchFamily="34" charset="0"/>
                        </a:rPr>
                        <a:t>Employees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List&lt;Employee&gt;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3538056"/>
                  </a:ext>
                </a:extLst>
              </a:tr>
              <a:tr h="333975">
                <a:tc>
                  <a:txBody>
                    <a:bodyPr/>
                    <a:lstStyle/>
                    <a:p>
                      <a:pPr algn="l" fontAlgn="b"/>
                      <a:r>
                        <a:rPr lang="en-IN" sz="1400" b="0" i="0" u="none" strike="noStrike">
                          <a:solidFill>
                            <a:srgbClr val="000000"/>
                          </a:solidFill>
                          <a:effectLst/>
                          <a:latin typeface="Calibri" panose="020F0502020204030204" pitchFamily="34" charset="0"/>
                        </a:rPr>
                        <a:t>+ AddEmployee(Employee emp)</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166529"/>
                  </a:ext>
                </a:extLst>
              </a:tr>
              <a:tr h="333975">
                <a:tc>
                  <a:txBody>
                    <a:bodyPr/>
                    <a:lstStyle/>
                    <a:p>
                      <a:pPr algn="l" fontAlgn="b"/>
                      <a:r>
                        <a:rPr lang="en-IN" sz="1400" b="0" i="0" u="none" strike="noStrike">
                          <a:solidFill>
                            <a:srgbClr val="000000"/>
                          </a:solidFill>
                          <a:effectLst/>
                          <a:latin typeface="Calibri" panose="020F0502020204030204" pitchFamily="34" charset="0"/>
                        </a:rPr>
                        <a:t>+ AddEmployee(Employees emps)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8468847"/>
                  </a:ext>
                </a:extLst>
              </a:tr>
              <a:tr h="333975">
                <a:tc>
                  <a:txBody>
                    <a:bodyPr/>
                    <a:lstStyle/>
                    <a:p>
                      <a:pPr algn="l" fontAlgn="b"/>
                      <a:r>
                        <a:rPr lang="en-IN" sz="1400" b="0" i="0" u="none" strike="noStrike">
                          <a:solidFill>
                            <a:srgbClr val="000000"/>
                          </a:solidFill>
                          <a:effectLst/>
                          <a:latin typeface="Calibri" panose="020F0502020204030204" pitchFamily="34" charset="0"/>
                        </a:rPr>
                        <a:t>+ DeActivateEmployee(int empId)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3711172"/>
                  </a:ext>
                </a:extLst>
              </a:tr>
              <a:tr h="333975">
                <a:tc>
                  <a:txBody>
                    <a:bodyPr/>
                    <a:lstStyle/>
                    <a:p>
                      <a:pPr algn="l" fontAlgn="b"/>
                      <a:r>
                        <a:rPr lang="en-IN" sz="1400" b="0" i="0" u="none" strike="noStrike">
                          <a:solidFill>
                            <a:srgbClr val="000000"/>
                          </a:solidFill>
                          <a:effectLst/>
                          <a:latin typeface="Calibri" panose="020F0502020204030204" pitchFamily="34" charset="0"/>
                        </a:rPr>
                        <a:t>+ ActivateEmployee(int empId)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4800842"/>
                  </a:ext>
                </a:extLst>
              </a:tr>
              <a:tr h="333975">
                <a:tc>
                  <a:txBody>
                    <a:bodyPr/>
                    <a:lstStyle/>
                    <a:p>
                      <a:pPr algn="l" fontAlgn="b"/>
                      <a:r>
                        <a:rPr lang="en-IN" sz="1400" b="0" i="0" u="none" strike="noStrike">
                          <a:solidFill>
                            <a:srgbClr val="000000"/>
                          </a:solidFill>
                          <a:effectLst/>
                          <a:latin typeface="Calibri" panose="020F0502020204030204" pitchFamily="34" charset="0"/>
                        </a:rPr>
                        <a:t>+ GetOverAllSalary()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3873945"/>
                  </a:ext>
                </a:extLst>
              </a:tr>
              <a:tr h="333975">
                <a:tc>
                  <a:txBody>
                    <a:bodyPr/>
                    <a:lstStyle/>
                    <a:p>
                      <a:pPr algn="l" fontAlgn="b"/>
                      <a:r>
                        <a:rPr lang="en-IN" sz="1400" b="0" i="0" u="none" strike="noStrike">
                          <a:solidFill>
                            <a:srgbClr val="000000"/>
                          </a:solidFill>
                          <a:effectLst/>
                          <a:latin typeface="Calibri" panose="020F0502020204030204" pitchFamily="34" charset="0"/>
                        </a:rPr>
                        <a:t>+ GetEmployee(int empId)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971584"/>
                  </a:ext>
                </a:extLst>
              </a:tr>
              <a:tr h="333975">
                <a:tc>
                  <a:txBody>
                    <a:bodyPr/>
                    <a:lstStyle/>
                    <a:p>
                      <a:pPr algn="l" fontAlgn="b"/>
                      <a:r>
                        <a:rPr lang="en-IN" sz="1400" b="0" i="0" u="none" strike="noStrike">
                          <a:solidFill>
                            <a:srgbClr val="000000"/>
                          </a:solidFill>
                          <a:effectLst/>
                          <a:latin typeface="Calibri" panose="020F0502020204030204" pitchFamily="34" charset="0"/>
                        </a:rPr>
                        <a:t>+ GetEmployees()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8662820"/>
                  </a:ext>
                </a:extLst>
              </a:tr>
            </a:tbl>
          </a:graphicData>
        </a:graphic>
      </p:graphicFrame>
      <p:graphicFrame>
        <p:nvGraphicFramePr>
          <p:cNvPr id="9" name="Table 8">
            <a:extLst>
              <a:ext uri="{FF2B5EF4-FFF2-40B4-BE49-F238E27FC236}">
                <a16:creationId xmlns:a16="http://schemas.microsoft.com/office/drawing/2014/main" id="{734CB503-710C-0013-F634-E689129DCC72}"/>
              </a:ext>
            </a:extLst>
          </p:cNvPr>
          <p:cNvGraphicFramePr>
            <a:graphicFrameLocks noGrp="1"/>
          </p:cNvGraphicFramePr>
          <p:nvPr>
            <p:extLst>
              <p:ext uri="{D42A27DB-BD31-4B8C-83A1-F6EECF244321}">
                <p14:modId xmlns:p14="http://schemas.microsoft.com/office/powerpoint/2010/main" val="714300881"/>
              </p:ext>
            </p:extLst>
          </p:nvPr>
        </p:nvGraphicFramePr>
        <p:xfrm>
          <a:off x="877094" y="1371757"/>
          <a:ext cx="2594768" cy="2666650"/>
        </p:xfrm>
        <a:graphic>
          <a:graphicData uri="http://schemas.openxmlformats.org/drawingml/2006/table">
            <a:tbl>
              <a:tblPr/>
              <a:tblGrid>
                <a:gridCol w="1767750">
                  <a:extLst>
                    <a:ext uri="{9D8B030D-6E8A-4147-A177-3AD203B41FA5}">
                      <a16:colId xmlns:a16="http://schemas.microsoft.com/office/drawing/2014/main" val="472306614"/>
                    </a:ext>
                  </a:extLst>
                </a:gridCol>
                <a:gridCol w="827018">
                  <a:extLst>
                    <a:ext uri="{9D8B030D-6E8A-4147-A177-3AD203B41FA5}">
                      <a16:colId xmlns:a16="http://schemas.microsoft.com/office/drawing/2014/main" val="1131824109"/>
                    </a:ext>
                  </a:extLst>
                </a:gridCol>
              </a:tblGrid>
              <a:tr h="266665">
                <a:tc gridSpan="2">
                  <a:txBody>
                    <a:bodyPr/>
                    <a:lstStyle/>
                    <a:p>
                      <a:pPr algn="ctr" fontAlgn="b"/>
                      <a:r>
                        <a:rPr lang="en-IN" sz="1600" b="1" i="0" u="none" strike="noStrike" dirty="0">
                          <a:solidFill>
                            <a:srgbClr val="000000"/>
                          </a:solidFill>
                          <a:effectLst/>
                          <a:latin typeface="Calibri" panose="020F0502020204030204" pitchFamily="34" charset="0"/>
                        </a:rPr>
                        <a:t>Employee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IN"/>
                    </a:p>
                  </a:txBody>
                  <a:tcPr/>
                </a:tc>
                <a:extLst>
                  <a:ext uri="{0D108BD9-81ED-4DB2-BD59-A6C34878D82A}">
                    <a16:rowId xmlns:a16="http://schemas.microsoft.com/office/drawing/2014/main" val="3682269220"/>
                  </a:ext>
                </a:extLst>
              </a:tr>
              <a:tr h="266665">
                <a:tc>
                  <a:txBody>
                    <a:bodyPr/>
                    <a:lstStyle/>
                    <a:p>
                      <a:pPr algn="l" fontAlgn="b"/>
                      <a:r>
                        <a:rPr lang="en-IN" sz="1400" b="0" i="0" u="none" strike="noStrike" dirty="0" err="1">
                          <a:solidFill>
                            <a:srgbClr val="000000"/>
                          </a:solidFill>
                          <a:effectLst/>
                          <a:latin typeface="Calibri" panose="020F0502020204030204" pitchFamily="34" charset="0"/>
                        </a:rPr>
                        <a:t>EmployeeId</a:t>
                      </a:r>
                      <a:endParaRPr lang="en-IN"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int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7283423"/>
                  </a:ext>
                </a:extLst>
              </a:tr>
              <a:tr h="266665">
                <a:tc>
                  <a:txBody>
                    <a:bodyPr/>
                    <a:lstStyle/>
                    <a:p>
                      <a:pPr algn="l" fontAlgn="b"/>
                      <a:r>
                        <a:rPr lang="en-IN" sz="1400" b="0" i="0" u="none" strike="noStrike" dirty="0" err="1">
                          <a:solidFill>
                            <a:srgbClr val="000000"/>
                          </a:solidFill>
                          <a:effectLst/>
                          <a:latin typeface="Calibri" panose="020F0502020204030204" pitchFamily="34" charset="0"/>
                        </a:rPr>
                        <a:t>EmployeeName</a:t>
                      </a:r>
                      <a:endParaRPr lang="en-IN"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string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449503"/>
                  </a:ext>
                </a:extLst>
              </a:tr>
              <a:tr h="266665">
                <a:tc>
                  <a:txBody>
                    <a:bodyPr/>
                    <a:lstStyle/>
                    <a:p>
                      <a:pPr algn="l" fontAlgn="b"/>
                      <a:r>
                        <a:rPr lang="en-IN" sz="1400" b="0" i="0" u="none" strike="noStrike" dirty="0">
                          <a:solidFill>
                            <a:srgbClr val="000000"/>
                          </a:solidFill>
                          <a:effectLst/>
                          <a:latin typeface="Calibri" panose="020F0502020204030204" pitchFamily="34" charset="0"/>
                        </a:rPr>
                        <a:t>Dob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DateTime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1590285"/>
                  </a:ext>
                </a:extLst>
              </a:tr>
              <a:tr h="266665">
                <a:tc>
                  <a:txBody>
                    <a:bodyPr/>
                    <a:lstStyle/>
                    <a:p>
                      <a:pPr algn="l" fontAlgn="b"/>
                      <a:r>
                        <a:rPr lang="en-IN" sz="1400" b="0" i="0" u="none" strike="noStrike" dirty="0" err="1">
                          <a:solidFill>
                            <a:srgbClr val="000000"/>
                          </a:solidFill>
                          <a:effectLst/>
                          <a:latin typeface="Calibri" panose="020F0502020204030204" pitchFamily="34" charset="0"/>
                        </a:rPr>
                        <a:t>DoJ</a:t>
                      </a:r>
                      <a:endParaRPr lang="en-IN"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DateTime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1166268"/>
                  </a:ext>
                </a:extLst>
              </a:tr>
              <a:tr h="266665">
                <a:tc>
                  <a:txBody>
                    <a:bodyPr/>
                    <a:lstStyle/>
                    <a:p>
                      <a:pPr algn="l" fontAlgn="b"/>
                      <a:r>
                        <a:rPr lang="en-IN" sz="1400" b="0" i="0" u="none" strike="noStrike" dirty="0" err="1">
                          <a:solidFill>
                            <a:srgbClr val="000000"/>
                          </a:solidFill>
                          <a:effectLst/>
                          <a:latin typeface="Calibri" panose="020F0502020204030204" pitchFamily="34" charset="0"/>
                        </a:rPr>
                        <a:t>CityName</a:t>
                      </a:r>
                      <a:endParaRPr lang="en-IN"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string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9419543"/>
                  </a:ext>
                </a:extLst>
              </a:tr>
              <a:tr h="266665">
                <a:tc>
                  <a:txBody>
                    <a:bodyPr/>
                    <a:lstStyle/>
                    <a:p>
                      <a:pPr algn="l" fontAlgn="b"/>
                      <a:r>
                        <a:rPr lang="en-IN" sz="1400" b="0" i="0" u="none" strike="noStrike" dirty="0" err="1">
                          <a:solidFill>
                            <a:srgbClr val="000000"/>
                          </a:solidFill>
                          <a:effectLst/>
                          <a:latin typeface="Calibri" panose="020F0502020204030204" pitchFamily="34" charset="0"/>
                        </a:rPr>
                        <a:t>StateName</a:t>
                      </a:r>
                      <a:endParaRPr lang="en-IN"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string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379492"/>
                  </a:ext>
                </a:extLst>
              </a:tr>
              <a:tr h="266665">
                <a:tc>
                  <a:txBody>
                    <a:bodyPr/>
                    <a:lstStyle/>
                    <a:p>
                      <a:pPr algn="l" fontAlgn="b"/>
                      <a:r>
                        <a:rPr lang="en-IN" sz="1400" b="0" i="0" u="none" strike="noStrike" dirty="0">
                          <a:solidFill>
                            <a:srgbClr val="000000"/>
                          </a:solidFill>
                          <a:effectLst/>
                          <a:latin typeface="Calibri" panose="020F0502020204030204" pitchFamily="34" charset="0"/>
                        </a:rPr>
                        <a:t>Salary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Calibri" panose="020F0502020204030204" pitchFamily="34" charset="0"/>
                        </a:rPr>
                        <a:t>Decimal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153065"/>
                  </a:ext>
                </a:extLst>
              </a:tr>
              <a:tr h="266665">
                <a:tc>
                  <a:txBody>
                    <a:bodyPr/>
                    <a:lstStyle/>
                    <a:p>
                      <a:pPr algn="l" fontAlgn="b"/>
                      <a:r>
                        <a:rPr lang="en-IN" sz="1400" b="0" i="0" u="none" strike="noStrike" dirty="0" err="1">
                          <a:solidFill>
                            <a:srgbClr val="000000"/>
                          </a:solidFill>
                          <a:effectLst/>
                          <a:latin typeface="Calibri" panose="020F0502020204030204" pitchFamily="34" charset="0"/>
                        </a:rPr>
                        <a:t>IsActive</a:t>
                      </a:r>
                      <a:endParaRPr lang="en-IN"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Calibri" panose="020F0502020204030204" pitchFamily="34" charset="0"/>
                        </a:rPr>
                        <a:t>bool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6141916"/>
                  </a:ext>
                </a:extLst>
              </a:tr>
              <a:tr h="266665">
                <a:tc>
                  <a:txBody>
                    <a:bodyPr/>
                    <a:lstStyle/>
                    <a:p>
                      <a:pPr algn="l" fontAlgn="b"/>
                      <a:r>
                        <a:rPr lang="en-IN" sz="1400" b="0" i="0" u="none" strike="noStrike" dirty="0" err="1">
                          <a:solidFill>
                            <a:srgbClr val="000000"/>
                          </a:solidFill>
                          <a:effectLst/>
                          <a:latin typeface="Calibri" panose="020F0502020204030204" pitchFamily="34" charset="0"/>
                        </a:rPr>
                        <a:t>IsDeleted</a:t>
                      </a:r>
                      <a:endParaRPr lang="en-IN"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Calibri" panose="020F0502020204030204" pitchFamily="34" charset="0"/>
                        </a:rPr>
                        <a:t>bool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9293977"/>
                  </a:ext>
                </a:extLst>
              </a:tr>
            </a:tbl>
          </a:graphicData>
        </a:graphic>
      </p:graphicFrame>
    </p:spTree>
    <p:extLst>
      <p:ext uri="{BB962C8B-B14F-4D97-AF65-F5344CB8AC3E}">
        <p14:creationId xmlns:p14="http://schemas.microsoft.com/office/powerpoint/2010/main" val="19213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84968-8271-C4B8-A8CA-843767093D11}"/>
              </a:ext>
            </a:extLst>
          </p:cNvPr>
          <p:cNvSpPr>
            <a:spLocks noGrp="1"/>
          </p:cNvSpPr>
          <p:nvPr>
            <p:ph type="ctrTitle"/>
          </p:nvPr>
        </p:nvSpPr>
        <p:spPr/>
        <p:txBody>
          <a:bodyPr/>
          <a:lstStyle/>
          <a:p>
            <a:r>
              <a:rPr lang="en-IN" dirty="0"/>
              <a:t>Sample </a:t>
            </a:r>
            <a:r>
              <a:rPr lang="en-IN" dirty="0" err="1"/>
              <a:t>Api</a:t>
            </a:r>
            <a:r>
              <a:rPr lang="en-IN" dirty="0"/>
              <a:t> Creation</a:t>
            </a:r>
          </a:p>
        </p:txBody>
      </p:sp>
    </p:spTree>
    <p:extLst>
      <p:ext uri="{BB962C8B-B14F-4D97-AF65-F5344CB8AC3E}">
        <p14:creationId xmlns:p14="http://schemas.microsoft.com/office/powerpoint/2010/main" val="3700376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353D1-1D04-751C-03C0-2CE1D6ED0277}"/>
              </a:ext>
            </a:extLst>
          </p:cNvPr>
          <p:cNvPicPr>
            <a:picLocks noChangeAspect="1"/>
          </p:cNvPicPr>
          <p:nvPr/>
        </p:nvPicPr>
        <p:blipFill>
          <a:blip r:embed="rId2"/>
          <a:stretch>
            <a:fillRect/>
          </a:stretch>
        </p:blipFill>
        <p:spPr>
          <a:xfrm>
            <a:off x="1014412" y="774989"/>
            <a:ext cx="6350201" cy="4218491"/>
          </a:xfrm>
          <a:prstGeom prst="rect">
            <a:avLst/>
          </a:prstGeom>
        </p:spPr>
      </p:pic>
      <p:sp>
        <p:nvSpPr>
          <p:cNvPr id="5" name="Rectangle 4">
            <a:extLst>
              <a:ext uri="{FF2B5EF4-FFF2-40B4-BE49-F238E27FC236}">
                <a16:creationId xmlns:a16="http://schemas.microsoft.com/office/drawing/2014/main" id="{48C5794B-D859-95AA-5B58-8705C03C6F68}"/>
              </a:ext>
            </a:extLst>
          </p:cNvPr>
          <p:cNvSpPr/>
          <p:nvPr/>
        </p:nvSpPr>
        <p:spPr>
          <a:xfrm>
            <a:off x="4943475" y="3043238"/>
            <a:ext cx="2193131" cy="514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0595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F4A723-228A-C9E6-417C-FF8031F7E37B}"/>
              </a:ext>
            </a:extLst>
          </p:cNvPr>
          <p:cNvPicPr>
            <a:picLocks noChangeAspect="1"/>
          </p:cNvPicPr>
          <p:nvPr/>
        </p:nvPicPr>
        <p:blipFill>
          <a:blip r:embed="rId2"/>
          <a:stretch>
            <a:fillRect/>
          </a:stretch>
        </p:blipFill>
        <p:spPr>
          <a:xfrm>
            <a:off x="700088" y="664673"/>
            <a:ext cx="6277286" cy="4171645"/>
          </a:xfrm>
          <a:prstGeom prst="rect">
            <a:avLst/>
          </a:prstGeom>
        </p:spPr>
      </p:pic>
      <p:sp>
        <p:nvSpPr>
          <p:cNvPr id="5" name="Rectangle 4">
            <a:extLst>
              <a:ext uri="{FF2B5EF4-FFF2-40B4-BE49-F238E27FC236}">
                <a16:creationId xmlns:a16="http://schemas.microsoft.com/office/drawing/2014/main" id="{09A2990D-C432-C6DB-EC69-448F9DEFB3F4}"/>
              </a:ext>
            </a:extLst>
          </p:cNvPr>
          <p:cNvSpPr/>
          <p:nvPr/>
        </p:nvSpPr>
        <p:spPr>
          <a:xfrm>
            <a:off x="3400425" y="842963"/>
            <a:ext cx="2428875" cy="328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9D53C0A-617D-43C9-BF2E-6866B0FAAF86}"/>
              </a:ext>
            </a:extLst>
          </p:cNvPr>
          <p:cNvSpPr/>
          <p:nvPr/>
        </p:nvSpPr>
        <p:spPr>
          <a:xfrm>
            <a:off x="3400425" y="1438276"/>
            <a:ext cx="3286125" cy="2190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8588504"/>
      </p:ext>
    </p:extLst>
  </p:cSld>
  <p:clrMapOvr>
    <a:masterClrMapping/>
  </p:clrMapOvr>
</p:sld>
</file>

<file path=ppt/theme/theme1.xml><?xml version="1.0" encoding="utf-8"?>
<a:theme xmlns:a="http://schemas.openxmlformats.org/drawingml/2006/main" name="Video Production Agency Premium Xl by Slidesgo">
  <a:themeElements>
    <a:clrScheme name="Simple Light">
      <a:dk1>
        <a:srgbClr val="21204D"/>
      </a:dk1>
      <a:lt1>
        <a:srgbClr val="FFFFFF"/>
      </a:lt1>
      <a:dk2>
        <a:srgbClr val="F3F3F3"/>
      </a:dk2>
      <a:lt2>
        <a:srgbClr val="FF457A"/>
      </a:lt2>
      <a:accent1>
        <a:srgbClr val="34435E"/>
      </a:accent1>
      <a:accent2>
        <a:srgbClr val="6369D1"/>
      </a:accent2>
      <a:accent3>
        <a:srgbClr val="0A2472"/>
      </a:accent3>
      <a:accent4>
        <a:srgbClr val="001C55"/>
      </a:accent4>
      <a:accent5>
        <a:srgbClr val="4F47BF"/>
      </a:accent5>
      <a:accent6>
        <a:srgbClr val="65A2E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2297</TotalTime>
  <Words>1040</Words>
  <Application>Microsoft Office PowerPoint</Application>
  <PresentationFormat>On-screen Show (16:9)</PresentationFormat>
  <Paragraphs>143</Paragraphs>
  <Slides>30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Advent Pro SemiBold</vt:lpstr>
      <vt:lpstr>Abel</vt:lpstr>
      <vt:lpstr>Wingdings</vt:lpstr>
      <vt:lpstr>Nunito Sans Black</vt:lpstr>
      <vt:lpstr>Fjalla One</vt:lpstr>
      <vt:lpstr>Saira SemiCondensed SemiBold</vt:lpstr>
      <vt:lpstr>Calibri</vt:lpstr>
      <vt:lpstr>Video Production Agency Premium Xl by Slidesgo</vt:lpstr>
      <vt:lpstr>Dot Net Core Web API</vt:lpstr>
      <vt:lpstr>Agenda</vt:lpstr>
      <vt:lpstr>Traditional APP</vt:lpstr>
      <vt:lpstr>Rest API - Basics</vt:lpstr>
      <vt:lpstr>Rest API – Http Verbs</vt:lpstr>
      <vt:lpstr>Basic C# Excercise</vt:lpstr>
      <vt:lpstr>Sample Api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Life Cycle</vt:lpstr>
      <vt:lpstr>Life Cycle</vt:lpstr>
      <vt:lpstr>Advance concepts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PRODUCTION  AGENCY</dc:title>
  <dc:creator>logaraja esakki</dc:creator>
  <cp:lastModifiedBy>logaraja esakki</cp:lastModifiedBy>
  <cp:revision>4</cp:revision>
  <dcterms:modified xsi:type="dcterms:W3CDTF">2023-03-01T04:04:05Z</dcterms:modified>
</cp:coreProperties>
</file>